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Lst>
  <p:notesMasterIdLst>
    <p:notesMasterId r:id="rId21"/>
  </p:notesMasterIdLst>
  <p:sldIdLst>
    <p:sldId id="256" r:id="rId5"/>
    <p:sldId id="331" r:id="rId6"/>
    <p:sldId id="332" r:id="rId7"/>
    <p:sldId id="333" r:id="rId8"/>
    <p:sldId id="334" r:id="rId9"/>
    <p:sldId id="335" r:id="rId10"/>
    <p:sldId id="336" r:id="rId11"/>
    <p:sldId id="337" r:id="rId12"/>
    <p:sldId id="338" r:id="rId13"/>
    <p:sldId id="339" r:id="rId14"/>
    <p:sldId id="340" r:id="rId15"/>
    <p:sldId id="267" r:id="rId16"/>
    <p:sldId id="342" r:id="rId17"/>
    <p:sldId id="343" r:id="rId18"/>
    <p:sldId id="344" r:id="rId19"/>
    <p:sldId id="34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D12F8E7F-F375-4D87-93E7-8356E68B91F2}">
          <p14:sldIdLst/>
        </p14:section>
        <p14:section name="Title Slides" id="{C5342A28-2390-49AC-8D6E-AF1F0D84A1DA}">
          <p14:sldIdLst>
            <p14:sldId id="256"/>
          </p14:sldIdLst>
        </p14:section>
        <p14:section name="Content Layouts" id="{9FAAE9DC-6B47-4489-8D39-F9B192C11667}">
          <p14:sldIdLst>
            <p14:sldId id="331"/>
            <p14:sldId id="332"/>
            <p14:sldId id="333"/>
            <p14:sldId id="334"/>
            <p14:sldId id="335"/>
            <p14:sldId id="336"/>
            <p14:sldId id="337"/>
            <p14:sldId id="338"/>
            <p14:sldId id="339"/>
            <p14:sldId id="340"/>
            <p14:sldId id="267"/>
            <p14:sldId id="342"/>
            <p14:sldId id="343"/>
            <p14:sldId id="344"/>
            <p14:sldId id="345"/>
          </p14:sldIdLst>
        </p14:section>
        <p14:section name="Closing Slide" id="{43749174-0982-4D47-991C-15D33C33AAFE}">
          <p14:sldIdLst/>
        </p14:section>
        <p14:section name="Assets" id="{980FE3E6-FBA7-4E18-A624-A0344482222D}">
          <p14:sldIdLst/>
        </p14:section>
        <p14:section name="Slide starters" id="{A9C746AC-6EA9-450E-BBE0-B0658637B2FF}">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CE"/>
    <a:srgbClr val="B1B3B3"/>
    <a:srgbClr val="888B8D"/>
    <a:srgbClr val="63666A"/>
    <a:srgbClr val="739600"/>
    <a:srgbClr val="A22B38"/>
    <a:srgbClr val="F2AA00"/>
    <a:srgbClr val="E87722"/>
    <a:srgbClr val="FFFFFF"/>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7" autoAdjust="0"/>
    <p:restoredTop sz="94660"/>
  </p:normalViewPr>
  <p:slideViewPr>
    <p:cSldViewPr snapToGrid="0">
      <p:cViewPr varScale="1">
        <p:scale>
          <a:sx n="80" d="100"/>
          <a:sy n="80" d="100"/>
        </p:scale>
        <p:origin x="-72" y="-221"/>
      </p:cViewPr>
      <p:guideLst>
        <p:guide orient="horz" pos="2160"/>
        <p:guide pos="2880"/>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Johnson" userId="dec80153129495dc" providerId="LiveId" clId="{0B80A026-1A72-4389-A0BA-8C423C6210BD}"/>
    <pc:docChg chg="custSel modSld">
      <pc:chgData name="Sandra Johnson" userId="dec80153129495dc" providerId="LiveId" clId="{0B80A026-1A72-4389-A0BA-8C423C6210BD}" dt="2017-07-28T16:32:21.691" v="5"/>
      <pc:docMkLst>
        <pc:docMk/>
      </pc:docMkLst>
      <pc:sldChg chg="delSp">
        <pc:chgData name="Sandra Johnson" userId="dec80153129495dc" providerId="LiveId" clId="{0B80A026-1A72-4389-A0BA-8C423C6210BD}" dt="2017-07-28T15:48:13.391" v="0" actId="478"/>
        <pc:sldMkLst>
          <pc:docMk/>
          <pc:sldMk cId="1050542642" sldId="256"/>
        </pc:sldMkLst>
        <pc:spChg chg="del">
          <ac:chgData name="Sandra Johnson" userId="dec80153129495dc" providerId="LiveId" clId="{0B80A026-1A72-4389-A0BA-8C423C6210BD}" dt="2017-07-28T15:48:13.391" v="0" actId="478"/>
          <ac:spMkLst>
            <pc:docMk/>
            <pc:sldMk cId="1050542642" sldId="256"/>
            <ac:spMk id="8" creationId="{091D1411-45EB-4DB1-9119-32C90DF564DF}"/>
          </ac:spMkLst>
        </pc:spChg>
      </pc:sldChg>
      <pc:sldChg chg="addSp modSp">
        <pc:chgData name="Sandra Johnson" userId="dec80153129495dc" providerId="LiveId" clId="{0B80A026-1A72-4389-A0BA-8C423C6210BD}" dt="2017-07-28T15:48:13.391" v="0" actId="478"/>
        <pc:sldMkLst>
          <pc:docMk/>
          <pc:sldMk cId="2447686135" sldId="260"/>
        </pc:sldMkLst>
        <pc:spChg chg="add mod">
          <ac:chgData name="Sandra Johnson" userId="dec80153129495dc" providerId="LiveId" clId="{0B80A026-1A72-4389-A0BA-8C423C6210BD}" dt="2017-07-28T15:48:13.391" v="0" actId="478"/>
          <ac:spMkLst>
            <pc:docMk/>
            <pc:sldMk cId="2447686135" sldId="260"/>
            <ac:spMk id="2" creationId="{8859C444-51BE-413C-8C07-1775731DB9C4}"/>
          </ac:spMkLst>
        </pc:spChg>
      </pc:sldChg>
      <pc:sldChg chg="addSp modSp">
        <pc:chgData name="Sandra Johnson" userId="dec80153129495dc" providerId="LiveId" clId="{0B80A026-1A72-4389-A0BA-8C423C6210BD}" dt="2017-07-28T15:48:13.391" v="0" actId="478"/>
        <pc:sldMkLst>
          <pc:docMk/>
          <pc:sldMk cId="2998175235" sldId="261"/>
        </pc:sldMkLst>
        <pc:spChg chg="add mod">
          <ac:chgData name="Sandra Johnson" userId="dec80153129495dc" providerId="LiveId" clId="{0B80A026-1A72-4389-A0BA-8C423C6210BD}" dt="2017-07-28T15:48:13.391" v="0" actId="478"/>
          <ac:spMkLst>
            <pc:docMk/>
            <pc:sldMk cId="2998175235" sldId="261"/>
            <ac:spMk id="2" creationId="{37684E88-FA57-4134-BAB7-E535B885BFA3}"/>
          </ac:spMkLst>
        </pc:spChg>
      </pc:sldChg>
      <pc:sldChg chg="addSp modSp">
        <pc:chgData name="Sandra Johnson" userId="dec80153129495dc" providerId="LiveId" clId="{0B80A026-1A72-4389-A0BA-8C423C6210BD}" dt="2017-07-28T15:48:13.391" v="0" actId="478"/>
        <pc:sldMkLst>
          <pc:docMk/>
          <pc:sldMk cId="3140106642" sldId="262"/>
        </pc:sldMkLst>
        <pc:spChg chg="add mod">
          <ac:chgData name="Sandra Johnson" userId="dec80153129495dc" providerId="LiveId" clId="{0B80A026-1A72-4389-A0BA-8C423C6210BD}" dt="2017-07-28T15:48:13.391" v="0" actId="478"/>
          <ac:spMkLst>
            <pc:docMk/>
            <pc:sldMk cId="3140106642" sldId="262"/>
            <ac:spMk id="2" creationId="{D0BEA9BC-8C7B-4F6F-8B1D-CC655E38C95D}"/>
          </ac:spMkLst>
        </pc:spChg>
      </pc:sldChg>
      <pc:sldChg chg="addSp modSp">
        <pc:chgData name="Sandra Johnson" userId="dec80153129495dc" providerId="LiveId" clId="{0B80A026-1A72-4389-A0BA-8C423C6210BD}" dt="2017-07-28T15:48:13.391" v="0" actId="478"/>
        <pc:sldMkLst>
          <pc:docMk/>
          <pc:sldMk cId="1489303549" sldId="263"/>
        </pc:sldMkLst>
        <pc:spChg chg="add mod">
          <ac:chgData name="Sandra Johnson" userId="dec80153129495dc" providerId="LiveId" clId="{0B80A026-1A72-4389-A0BA-8C423C6210BD}" dt="2017-07-28T15:48:13.391" v="0" actId="478"/>
          <ac:spMkLst>
            <pc:docMk/>
            <pc:sldMk cId="1489303549" sldId="263"/>
            <ac:spMk id="2" creationId="{245D0DFF-F239-47B5-9CF2-B14D16EFB405}"/>
          </ac:spMkLst>
        </pc:spChg>
      </pc:sldChg>
      <pc:sldChg chg="addSp modSp">
        <pc:chgData name="Sandra Johnson" userId="dec80153129495dc" providerId="LiveId" clId="{0B80A026-1A72-4389-A0BA-8C423C6210BD}" dt="2017-07-28T15:48:13.391" v="0" actId="478"/>
        <pc:sldMkLst>
          <pc:docMk/>
          <pc:sldMk cId="1457534109" sldId="264"/>
        </pc:sldMkLst>
        <pc:spChg chg="add mod">
          <ac:chgData name="Sandra Johnson" userId="dec80153129495dc" providerId="LiveId" clId="{0B80A026-1A72-4389-A0BA-8C423C6210BD}" dt="2017-07-28T15:48:13.391" v="0" actId="478"/>
          <ac:spMkLst>
            <pc:docMk/>
            <pc:sldMk cId="1457534109" sldId="264"/>
            <ac:spMk id="2" creationId="{5CC88234-D477-47B4-A6EA-B12B3D5EE2AF}"/>
          </ac:spMkLst>
        </pc:spChg>
      </pc:sldChg>
      <pc:sldChg chg="addSp modSp">
        <pc:chgData name="Sandra Johnson" userId="dec80153129495dc" providerId="LiveId" clId="{0B80A026-1A72-4389-A0BA-8C423C6210BD}" dt="2017-07-28T15:48:13.391" v="0" actId="478"/>
        <pc:sldMkLst>
          <pc:docMk/>
          <pc:sldMk cId="2871937851" sldId="265"/>
        </pc:sldMkLst>
        <pc:spChg chg="add mod">
          <ac:chgData name="Sandra Johnson" userId="dec80153129495dc" providerId="LiveId" clId="{0B80A026-1A72-4389-A0BA-8C423C6210BD}" dt="2017-07-28T15:48:13.391" v="0" actId="478"/>
          <ac:spMkLst>
            <pc:docMk/>
            <pc:sldMk cId="2871937851" sldId="265"/>
            <ac:spMk id="2" creationId="{9F1F46EF-2104-4264-AD1B-B743C648E259}"/>
          </ac:spMkLst>
        </pc:spChg>
      </pc:sldChg>
      <pc:sldChg chg="addSp modSp">
        <pc:chgData name="Sandra Johnson" userId="dec80153129495dc" providerId="LiveId" clId="{0B80A026-1A72-4389-A0BA-8C423C6210BD}" dt="2017-07-28T15:48:13.391" v="0" actId="478"/>
        <pc:sldMkLst>
          <pc:docMk/>
          <pc:sldMk cId="2276674131" sldId="272"/>
        </pc:sldMkLst>
        <pc:spChg chg="add mod">
          <ac:chgData name="Sandra Johnson" userId="dec80153129495dc" providerId="LiveId" clId="{0B80A026-1A72-4389-A0BA-8C423C6210BD}" dt="2017-07-28T15:48:13.391" v="0" actId="478"/>
          <ac:spMkLst>
            <pc:docMk/>
            <pc:sldMk cId="2276674131" sldId="272"/>
            <ac:spMk id="2" creationId="{A81D5D95-A8D1-4C55-B45A-D9471BF8831E}"/>
          </ac:spMkLst>
        </pc:spChg>
      </pc:sldChg>
      <pc:sldChg chg="addSp modSp">
        <pc:chgData name="Sandra Johnson" userId="dec80153129495dc" providerId="LiveId" clId="{0B80A026-1A72-4389-A0BA-8C423C6210BD}" dt="2017-07-28T15:48:13.391" v="0" actId="478"/>
        <pc:sldMkLst>
          <pc:docMk/>
          <pc:sldMk cId="1405277850" sldId="274"/>
        </pc:sldMkLst>
        <pc:spChg chg="add mod">
          <ac:chgData name="Sandra Johnson" userId="dec80153129495dc" providerId="LiveId" clId="{0B80A026-1A72-4389-A0BA-8C423C6210BD}" dt="2017-07-28T15:48:13.391" v="0" actId="478"/>
          <ac:spMkLst>
            <pc:docMk/>
            <pc:sldMk cId="1405277850" sldId="274"/>
            <ac:spMk id="3" creationId="{9CE8A5D4-628D-4487-82FC-DF0BCA7F78CD}"/>
          </ac:spMkLst>
        </pc:spChg>
      </pc:sldChg>
      <pc:sldChg chg="addSp modSp">
        <pc:chgData name="Sandra Johnson" userId="dec80153129495dc" providerId="LiveId" clId="{0B80A026-1A72-4389-A0BA-8C423C6210BD}" dt="2017-07-28T15:48:13.391" v="0" actId="478"/>
        <pc:sldMkLst>
          <pc:docMk/>
          <pc:sldMk cId="2945259560" sldId="275"/>
        </pc:sldMkLst>
        <pc:spChg chg="add mod">
          <ac:chgData name="Sandra Johnson" userId="dec80153129495dc" providerId="LiveId" clId="{0B80A026-1A72-4389-A0BA-8C423C6210BD}" dt="2017-07-28T15:48:13.391" v="0" actId="478"/>
          <ac:spMkLst>
            <pc:docMk/>
            <pc:sldMk cId="2945259560" sldId="275"/>
            <ac:spMk id="4" creationId="{3654B757-4EE3-4FA8-97FD-604A680E34B9}"/>
          </ac:spMkLst>
        </pc:spChg>
      </pc:sldChg>
      <pc:sldChg chg="addSp modSp">
        <pc:chgData name="Sandra Johnson" userId="dec80153129495dc" providerId="LiveId" clId="{0B80A026-1A72-4389-A0BA-8C423C6210BD}" dt="2017-07-28T15:48:13.391" v="0" actId="478"/>
        <pc:sldMkLst>
          <pc:docMk/>
          <pc:sldMk cId="4264453257" sldId="276"/>
        </pc:sldMkLst>
        <pc:spChg chg="add mod">
          <ac:chgData name="Sandra Johnson" userId="dec80153129495dc" providerId="LiveId" clId="{0B80A026-1A72-4389-A0BA-8C423C6210BD}" dt="2017-07-28T15:48:13.391" v="0" actId="478"/>
          <ac:spMkLst>
            <pc:docMk/>
            <pc:sldMk cId="4264453257" sldId="276"/>
            <ac:spMk id="4" creationId="{13F92005-C7E7-4917-BB87-E02DC4D4A38E}"/>
          </ac:spMkLst>
        </pc:spChg>
      </pc:sldChg>
      <pc:sldChg chg="addSp modSp">
        <pc:chgData name="Sandra Johnson" userId="dec80153129495dc" providerId="LiveId" clId="{0B80A026-1A72-4389-A0BA-8C423C6210BD}" dt="2017-07-28T15:48:13.391" v="0" actId="478"/>
        <pc:sldMkLst>
          <pc:docMk/>
          <pc:sldMk cId="1089749849" sldId="277"/>
        </pc:sldMkLst>
        <pc:spChg chg="add mod">
          <ac:chgData name="Sandra Johnson" userId="dec80153129495dc" providerId="LiveId" clId="{0B80A026-1A72-4389-A0BA-8C423C6210BD}" dt="2017-07-28T15:48:13.391" v="0" actId="478"/>
          <ac:spMkLst>
            <pc:docMk/>
            <pc:sldMk cId="1089749849" sldId="277"/>
            <ac:spMk id="4" creationId="{B14CED1B-5850-42D1-A2F5-F2AF26C38B74}"/>
          </ac:spMkLst>
        </pc:spChg>
      </pc:sldChg>
      <pc:sldChg chg="addSp modSp">
        <pc:chgData name="Sandra Johnson" userId="dec80153129495dc" providerId="LiveId" clId="{0B80A026-1A72-4389-A0BA-8C423C6210BD}" dt="2017-07-28T15:48:13.391" v="0" actId="478"/>
        <pc:sldMkLst>
          <pc:docMk/>
          <pc:sldMk cId="157597033" sldId="278"/>
        </pc:sldMkLst>
        <pc:spChg chg="add mod">
          <ac:chgData name="Sandra Johnson" userId="dec80153129495dc" providerId="LiveId" clId="{0B80A026-1A72-4389-A0BA-8C423C6210BD}" dt="2017-07-28T15:48:13.391" v="0" actId="478"/>
          <ac:spMkLst>
            <pc:docMk/>
            <pc:sldMk cId="157597033" sldId="278"/>
            <ac:spMk id="2" creationId="{09D94D99-B5D0-48ED-8B5E-55DEF19EA5DC}"/>
          </ac:spMkLst>
        </pc:spChg>
      </pc:sldChg>
      <pc:sldChg chg="addSp modSp">
        <pc:chgData name="Sandra Johnson" userId="dec80153129495dc" providerId="LiveId" clId="{0B80A026-1A72-4389-A0BA-8C423C6210BD}" dt="2017-07-28T15:48:13.391" v="0" actId="478"/>
        <pc:sldMkLst>
          <pc:docMk/>
          <pc:sldMk cId="1478361422" sldId="279"/>
        </pc:sldMkLst>
        <pc:spChg chg="add mod">
          <ac:chgData name="Sandra Johnson" userId="dec80153129495dc" providerId="LiveId" clId="{0B80A026-1A72-4389-A0BA-8C423C6210BD}" dt="2017-07-28T15:48:13.391" v="0" actId="478"/>
          <ac:spMkLst>
            <pc:docMk/>
            <pc:sldMk cId="1478361422" sldId="279"/>
            <ac:spMk id="2" creationId="{8A1CC20E-8155-4742-A4C9-EED7C0FD1C37}"/>
          </ac:spMkLst>
        </pc:spChg>
      </pc:sldChg>
      <pc:sldChg chg="addSp modSp">
        <pc:chgData name="Sandra Johnson" userId="dec80153129495dc" providerId="LiveId" clId="{0B80A026-1A72-4389-A0BA-8C423C6210BD}" dt="2017-07-28T15:48:13.391" v="0" actId="478"/>
        <pc:sldMkLst>
          <pc:docMk/>
          <pc:sldMk cId="1296012343" sldId="280"/>
        </pc:sldMkLst>
        <pc:spChg chg="add mod">
          <ac:chgData name="Sandra Johnson" userId="dec80153129495dc" providerId="LiveId" clId="{0B80A026-1A72-4389-A0BA-8C423C6210BD}" dt="2017-07-28T15:48:13.391" v="0" actId="478"/>
          <ac:spMkLst>
            <pc:docMk/>
            <pc:sldMk cId="1296012343" sldId="280"/>
            <ac:spMk id="2" creationId="{215CFA46-8470-4CBE-B750-44AE463B41DA}"/>
          </ac:spMkLst>
        </pc:spChg>
      </pc:sldChg>
      <pc:sldChg chg="addSp modSp">
        <pc:chgData name="Sandra Johnson" userId="dec80153129495dc" providerId="LiveId" clId="{0B80A026-1A72-4389-A0BA-8C423C6210BD}" dt="2017-07-28T15:48:13.391" v="0" actId="478"/>
        <pc:sldMkLst>
          <pc:docMk/>
          <pc:sldMk cId="593767470" sldId="282"/>
        </pc:sldMkLst>
        <pc:spChg chg="add mod">
          <ac:chgData name="Sandra Johnson" userId="dec80153129495dc" providerId="LiveId" clId="{0B80A026-1A72-4389-A0BA-8C423C6210BD}" dt="2017-07-28T15:48:13.391" v="0" actId="478"/>
          <ac:spMkLst>
            <pc:docMk/>
            <pc:sldMk cId="593767470" sldId="282"/>
            <ac:spMk id="2" creationId="{CFED86EA-2AB6-4E5E-99A9-84C5536BD769}"/>
          </ac:spMkLst>
        </pc:spChg>
      </pc:sldChg>
      <pc:sldChg chg="addSp modSp">
        <pc:chgData name="Sandra Johnson" userId="dec80153129495dc" providerId="LiveId" clId="{0B80A026-1A72-4389-A0BA-8C423C6210BD}" dt="2017-07-28T15:48:13.391" v="0" actId="478"/>
        <pc:sldMkLst>
          <pc:docMk/>
          <pc:sldMk cId="1047926592" sldId="283"/>
        </pc:sldMkLst>
        <pc:spChg chg="add mod">
          <ac:chgData name="Sandra Johnson" userId="dec80153129495dc" providerId="LiveId" clId="{0B80A026-1A72-4389-A0BA-8C423C6210BD}" dt="2017-07-28T15:48:13.391" v="0" actId="478"/>
          <ac:spMkLst>
            <pc:docMk/>
            <pc:sldMk cId="1047926592" sldId="283"/>
            <ac:spMk id="2" creationId="{8329B982-A0B9-4C75-BEA4-20DCAE1EA834}"/>
          </ac:spMkLst>
        </pc:spChg>
      </pc:sldChg>
      <pc:sldChg chg="addSp modSp">
        <pc:chgData name="Sandra Johnson" userId="dec80153129495dc" providerId="LiveId" clId="{0B80A026-1A72-4389-A0BA-8C423C6210BD}" dt="2017-07-28T15:48:13.391" v="0" actId="478"/>
        <pc:sldMkLst>
          <pc:docMk/>
          <pc:sldMk cId="125424288" sldId="284"/>
        </pc:sldMkLst>
        <pc:spChg chg="add mod">
          <ac:chgData name="Sandra Johnson" userId="dec80153129495dc" providerId="LiveId" clId="{0B80A026-1A72-4389-A0BA-8C423C6210BD}" dt="2017-07-28T15:48:13.391" v="0" actId="478"/>
          <ac:spMkLst>
            <pc:docMk/>
            <pc:sldMk cId="125424288" sldId="284"/>
            <ac:spMk id="2" creationId="{7915E787-2535-4A81-A8A6-07348E24EF3A}"/>
          </ac:spMkLst>
        </pc:spChg>
      </pc:sldChg>
      <pc:sldChg chg="addSp modSp">
        <pc:chgData name="Sandra Johnson" userId="dec80153129495dc" providerId="LiveId" clId="{0B80A026-1A72-4389-A0BA-8C423C6210BD}" dt="2017-07-28T15:48:13.391" v="0" actId="478"/>
        <pc:sldMkLst>
          <pc:docMk/>
          <pc:sldMk cId="3109085612" sldId="285"/>
        </pc:sldMkLst>
        <pc:spChg chg="add mod">
          <ac:chgData name="Sandra Johnson" userId="dec80153129495dc" providerId="LiveId" clId="{0B80A026-1A72-4389-A0BA-8C423C6210BD}" dt="2017-07-28T15:48:13.391" v="0" actId="478"/>
          <ac:spMkLst>
            <pc:docMk/>
            <pc:sldMk cId="3109085612" sldId="285"/>
            <ac:spMk id="2" creationId="{8284110A-1DE8-4219-B4C4-530BC4C34C94}"/>
          </ac:spMkLst>
        </pc:spChg>
      </pc:sldChg>
      <pc:sldChg chg="addSp modSp">
        <pc:chgData name="Sandra Johnson" userId="dec80153129495dc" providerId="LiveId" clId="{0B80A026-1A72-4389-A0BA-8C423C6210BD}" dt="2017-07-28T15:48:13.391" v="0" actId="478"/>
        <pc:sldMkLst>
          <pc:docMk/>
          <pc:sldMk cId="1066749556" sldId="286"/>
        </pc:sldMkLst>
        <pc:spChg chg="add mod">
          <ac:chgData name="Sandra Johnson" userId="dec80153129495dc" providerId="LiveId" clId="{0B80A026-1A72-4389-A0BA-8C423C6210BD}" dt="2017-07-28T15:48:13.391" v="0" actId="478"/>
          <ac:spMkLst>
            <pc:docMk/>
            <pc:sldMk cId="1066749556" sldId="286"/>
            <ac:spMk id="2" creationId="{086D89F1-508C-4805-AC19-46AD8DD1C133}"/>
          </ac:spMkLst>
        </pc:spChg>
      </pc:sldChg>
      <pc:sldChg chg="addSp modSp">
        <pc:chgData name="Sandra Johnson" userId="dec80153129495dc" providerId="LiveId" clId="{0B80A026-1A72-4389-A0BA-8C423C6210BD}" dt="2017-07-28T15:48:13.391" v="0" actId="478"/>
        <pc:sldMkLst>
          <pc:docMk/>
          <pc:sldMk cId="3485362873" sldId="287"/>
        </pc:sldMkLst>
        <pc:spChg chg="add mod">
          <ac:chgData name="Sandra Johnson" userId="dec80153129495dc" providerId="LiveId" clId="{0B80A026-1A72-4389-A0BA-8C423C6210BD}" dt="2017-07-28T15:48:13.391" v="0" actId="478"/>
          <ac:spMkLst>
            <pc:docMk/>
            <pc:sldMk cId="3485362873" sldId="287"/>
            <ac:spMk id="2" creationId="{F83551F6-7EC1-4405-B8C0-91907D7E3590}"/>
          </ac:spMkLst>
        </pc:spChg>
      </pc:sldChg>
      <pc:sldChg chg="addSp modSp">
        <pc:chgData name="Sandra Johnson" userId="dec80153129495dc" providerId="LiveId" clId="{0B80A026-1A72-4389-A0BA-8C423C6210BD}" dt="2017-07-28T15:48:13.391" v="0" actId="478"/>
        <pc:sldMkLst>
          <pc:docMk/>
          <pc:sldMk cId="4217469223" sldId="288"/>
        </pc:sldMkLst>
        <pc:spChg chg="add mod">
          <ac:chgData name="Sandra Johnson" userId="dec80153129495dc" providerId="LiveId" clId="{0B80A026-1A72-4389-A0BA-8C423C6210BD}" dt="2017-07-28T15:48:13.391" v="0" actId="478"/>
          <ac:spMkLst>
            <pc:docMk/>
            <pc:sldMk cId="4217469223" sldId="288"/>
            <ac:spMk id="2" creationId="{FE4E8F15-6149-44E3-B7C8-BDC64609DF37}"/>
          </ac:spMkLst>
        </pc:spChg>
      </pc:sldChg>
      <pc:sldChg chg="addSp modSp">
        <pc:chgData name="Sandra Johnson" userId="dec80153129495dc" providerId="LiveId" clId="{0B80A026-1A72-4389-A0BA-8C423C6210BD}" dt="2017-07-28T15:48:13.391" v="0" actId="478"/>
        <pc:sldMkLst>
          <pc:docMk/>
          <pc:sldMk cId="182391349" sldId="289"/>
        </pc:sldMkLst>
        <pc:spChg chg="add mod">
          <ac:chgData name="Sandra Johnson" userId="dec80153129495dc" providerId="LiveId" clId="{0B80A026-1A72-4389-A0BA-8C423C6210BD}" dt="2017-07-28T15:48:13.391" v="0" actId="478"/>
          <ac:spMkLst>
            <pc:docMk/>
            <pc:sldMk cId="182391349" sldId="289"/>
            <ac:spMk id="2" creationId="{1222EE53-32FC-4F11-9098-1E462882BA57}"/>
          </ac:spMkLst>
        </pc:spChg>
      </pc:sldChg>
      <pc:sldChg chg="addSp modSp">
        <pc:chgData name="Sandra Johnson" userId="dec80153129495dc" providerId="LiveId" clId="{0B80A026-1A72-4389-A0BA-8C423C6210BD}" dt="2017-07-28T15:48:13.391" v="0" actId="478"/>
        <pc:sldMkLst>
          <pc:docMk/>
          <pc:sldMk cId="666739374" sldId="290"/>
        </pc:sldMkLst>
        <pc:spChg chg="add mod">
          <ac:chgData name="Sandra Johnson" userId="dec80153129495dc" providerId="LiveId" clId="{0B80A026-1A72-4389-A0BA-8C423C6210BD}" dt="2017-07-28T15:48:13.391" v="0" actId="478"/>
          <ac:spMkLst>
            <pc:docMk/>
            <pc:sldMk cId="666739374" sldId="290"/>
            <ac:spMk id="2" creationId="{FBE06561-1A3E-47F1-A1BE-60E8D29CDD73}"/>
          </ac:spMkLst>
        </pc:spChg>
      </pc:sldChg>
      <pc:sldChg chg="addSp modSp">
        <pc:chgData name="Sandra Johnson" userId="dec80153129495dc" providerId="LiveId" clId="{0B80A026-1A72-4389-A0BA-8C423C6210BD}" dt="2017-07-28T15:48:13.391" v="0" actId="478"/>
        <pc:sldMkLst>
          <pc:docMk/>
          <pc:sldMk cId="3285346498" sldId="291"/>
        </pc:sldMkLst>
        <pc:spChg chg="add mod">
          <ac:chgData name="Sandra Johnson" userId="dec80153129495dc" providerId="LiveId" clId="{0B80A026-1A72-4389-A0BA-8C423C6210BD}" dt="2017-07-28T15:48:13.391" v="0" actId="478"/>
          <ac:spMkLst>
            <pc:docMk/>
            <pc:sldMk cId="3285346498" sldId="291"/>
            <ac:spMk id="2" creationId="{F6B519BE-858E-42E1-A4F3-943675071AC5}"/>
          </ac:spMkLst>
        </pc:spChg>
      </pc:sldChg>
      <pc:sldChg chg="addSp delSp modSp">
        <pc:chgData name="Sandra Johnson" userId="dec80153129495dc" providerId="LiveId" clId="{0B80A026-1A72-4389-A0BA-8C423C6210BD}" dt="2017-07-28T16:01:56.142" v="1" actId="478"/>
        <pc:sldMkLst>
          <pc:docMk/>
          <pc:sldMk cId="3041376139" sldId="293"/>
        </pc:sldMkLst>
        <pc:spChg chg="add mod">
          <ac:chgData name="Sandra Johnson" userId="dec80153129495dc" providerId="LiveId" clId="{0B80A026-1A72-4389-A0BA-8C423C6210BD}" dt="2017-07-28T15:48:13.391" v="0" actId="478"/>
          <ac:spMkLst>
            <pc:docMk/>
            <pc:sldMk cId="3041376139" sldId="293"/>
            <ac:spMk id="2" creationId="{68C1FC51-A2EC-453E-B8CE-F35603D0C11C}"/>
          </ac:spMkLst>
        </pc:spChg>
        <pc:spChg chg="add mod">
          <ac:chgData name="Sandra Johnson" userId="dec80153129495dc" providerId="LiveId" clId="{0B80A026-1A72-4389-A0BA-8C423C6210BD}" dt="2017-07-28T16:01:56.142" v="1" actId="478"/>
          <ac:spMkLst>
            <pc:docMk/>
            <pc:sldMk cId="3041376139" sldId="293"/>
            <ac:spMk id="4" creationId="{DDF52C0F-481E-45AF-B7A3-3F5598B3302A}"/>
          </ac:spMkLst>
        </pc:spChg>
        <pc:spChg chg="del">
          <ac:chgData name="Sandra Johnson" userId="dec80153129495dc" providerId="LiveId" clId="{0B80A026-1A72-4389-A0BA-8C423C6210BD}" dt="2017-07-28T16:01:56.142" v="1" actId="478"/>
          <ac:spMkLst>
            <pc:docMk/>
            <pc:sldMk cId="3041376139" sldId="293"/>
            <ac:spMk id="14" creationId="{ED679621-7148-4290-872A-35BFF18EC819}"/>
          </ac:spMkLst>
        </pc:spChg>
      </pc:sldChg>
      <pc:sldChg chg="addSp modSp">
        <pc:chgData name="Sandra Johnson" userId="dec80153129495dc" providerId="LiveId" clId="{0B80A026-1A72-4389-A0BA-8C423C6210BD}" dt="2017-07-28T15:48:13.391" v="0" actId="478"/>
        <pc:sldMkLst>
          <pc:docMk/>
          <pc:sldMk cId="4145491084" sldId="294"/>
        </pc:sldMkLst>
        <pc:spChg chg="add mod">
          <ac:chgData name="Sandra Johnson" userId="dec80153129495dc" providerId="LiveId" clId="{0B80A026-1A72-4389-A0BA-8C423C6210BD}" dt="2017-07-28T15:48:13.391" v="0" actId="478"/>
          <ac:spMkLst>
            <pc:docMk/>
            <pc:sldMk cId="4145491084" sldId="294"/>
            <ac:spMk id="2" creationId="{C99F55A9-FE2A-4D47-B53B-6549B47CF0F1}"/>
          </ac:spMkLst>
        </pc:spChg>
      </pc:sldChg>
      <pc:sldChg chg="addSp modSp">
        <pc:chgData name="Sandra Johnson" userId="dec80153129495dc" providerId="LiveId" clId="{0B80A026-1A72-4389-A0BA-8C423C6210BD}" dt="2017-07-28T15:48:13.391" v="0" actId="478"/>
        <pc:sldMkLst>
          <pc:docMk/>
          <pc:sldMk cId="3277912635" sldId="295"/>
        </pc:sldMkLst>
        <pc:spChg chg="add mod">
          <ac:chgData name="Sandra Johnson" userId="dec80153129495dc" providerId="LiveId" clId="{0B80A026-1A72-4389-A0BA-8C423C6210BD}" dt="2017-07-28T15:48:13.391" v="0" actId="478"/>
          <ac:spMkLst>
            <pc:docMk/>
            <pc:sldMk cId="3277912635" sldId="295"/>
            <ac:spMk id="2" creationId="{DC394D0A-88FC-41CF-A910-A3FAEC647C3A}"/>
          </ac:spMkLst>
        </pc:spChg>
      </pc:sldChg>
      <pc:sldChg chg="addSp modSp">
        <pc:chgData name="Sandra Johnson" userId="dec80153129495dc" providerId="LiveId" clId="{0B80A026-1A72-4389-A0BA-8C423C6210BD}" dt="2017-07-28T15:48:13.391" v="0" actId="478"/>
        <pc:sldMkLst>
          <pc:docMk/>
          <pc:sldMk cId="3743451484" sldId="296"/>
        </pc:sldMkLst>
        <pc:spChg chg="add mod">
          <ac:chgData name="Sandra Johnson" userId="dec80153129495dc" providerId="LiveId" clId="{0B80A026-1A72-4389-A0BA-8C423C6210BD}" dt="2017-07-28T15:48:13.391" v="0" actId="478"/>
          <ac:spMkLst>
            <pc:docMk/>
            <pc:sldMk cId="3743451484" sldId="296"/>
            <ac:spMk id="2" creationId="{0AEAADED-BE1A-4A3D-93F6-7F251DC077E9}"/>
          </ac:spMkLst>
        </pc:spChg>
      </pc:sldChg>
      <pc:sldChg chg="addSp modSp">
        <pc:chgData name="Sandra Johnson" userId="dec80153129495dc" providerId="LiveId" clId="{0B80A026-1A72-4389-A0BA-8C423C6210BD}" dt="2017-07-28T15:48:13.391" v="0" actId="478"/>
        <pc:sldMkLst>
          <pc:docMk/>
          <pc:sldMk cId="4080778875" sldId="297"/>
        </pc:sldMkLst>
        <pc:spChg chg="add mod">
          <ac:chgData name="Sandra Johnson" userId="dec80153129495dc" providerId="LiveId" clId="{0B80A026-1A72-4389-A0BA-8C423C6210BD}" dt="2017-07-28T15:48:13.391" v="0" actId="478"/>
          <ac:spMkLst>
            <pc:docMk/>
            <pc:sldMk cId="4080778875" sldId="297"/>
            <ac:spMk id="2" creationId="{404941F5-AAFE-43B6-B8F6-127B66D58883}"/>
          </ac:spMkLst>
        </pc:spChg>
      </pc:sldChg>
      <pc:sldChg chg="addSp modSp">
        <pc:chgData name="Sandra Johnson" userId="dec80153129495dc" providerId="LiveId" clId="{0B80A026-1A72-4389-A0BA-8C423C6210BD}" dt="2017-07-28T15:48:13.391" v="0" actId="478"/>
        <pc:sldMkLst>
          <pc:docMk/>
          <pc:sldMk cId="650448318" sldId="298"/>
        </pc:sldMkLst>
        <pc:spChg chg="add mod">
          <ac:chgData name="Sandra Johnson" userId="dec80153129495dc" providerId="LiveId" clId="{0B80A026-1A72-4389-A0BA-8C423C6210BD}" dt="2017-07-28T15:48:13.391" v="0" actId="478"/>
          <ac:spMkLst>
            <pc:docMk/>
            <pc:sldMk cId="650448318" sldId="298"/>
            <ac:spMk id="2" creationId="{E57D3D79-1417-4DD7-85A5-CD20DE039033}"/>
          </ac:spMkLst>
        </pc:spChg>
      </pc:sldChg>
      <pc:sldChg chg="addSp modSp">
        <pc:chgData name="Sandra Johnson" userId="dec80153129495dc" providerId="LiveId" clId="{0B80A026-1A72-4389-A0BA-8C423C6210BD}" dt="2017-07-28T15:48:13.391" v="0" actId="478"/>
        <pc:sldMkLst>
          <pc:docMk/>
          <pc:sldMk cId="618846083" sldId="301"/>
        </pc:sldMkLst>
        <pc:spChg chg="add mod">
          <ac:chgData name="Sandra Johnson" userId="dec80153129495dc" providerId="LiveId" clId="{0B80A026-1A72-4389-A0BA-8C423C6210BD}" dt="2017-07-28T15:48:13.391" v="0" actId="478"/>
          <ac:spMkLst>
            <pc:docMk/>
            <pc:sldMk cId="618846083" sldId="301"/>
            <ac:spMk id="3" creationId="{0E9C3DAB-C053-4964-8F3E-9C05A5C00698}"/>
          </ac:spMkLst>
        </pc:spChg>
      </pc:sldChg>
      <pc:sldChg chg="addSp modSp">
        <pc:chgData name="Sandra Johnson" userId="dec80153129495dc" providerId="LiveId" clId="{0B80A026-1A72-4389-A0BA-8C423C6210BD}" dt="2017-07-28T15:48:13.391" v="0" actId="478"/>
        <pc:sldMkLst>
          <pc:docMk/>
          <pc:sldMk cId="3460085677" sldId="302"/>
        </pc:sldMkLst>
        <pc:spChg chg="add mod">
          <ac:chgData name="Sandra Johnson" userId="dec80153129495dc" providerId="LiveId" clId="{0B80A026-1A72-4389-A0BA-8C423C6210BD}" dt="2017-07-28T15:48:13.391" v="0" actId="478"/>
          <ac:spMkLst>
            <pc:docMk/>
            <pc:sldMk cId="3460085677" sldId="302"/>
            <ac:spMk id="2" creationId="{77E361C6-45DC-448E-928C-F22300E09BCE}"/>
          </ac:spMkLst>
        </pc:spChg>
      </pc:sldChg>
      <pc:sldChg chg="addSp modSp">
        <pc:chgData name="Sandra Johnson" userId="dec80153129495dc" providerId="LiveId" clId="{0B80A026-1A72-4389-A0BA-8C423C6210BD}" dt="2017-07-28T15:48:13.391" v="0" actId="478"/>
        <pc:sldMkLst>
          <pc:docMk/>
          <pc:sldMk cId="3761092869" sldId="303"/>
        </pc:sldMkLst>
        <pc:spChg chg="add mod">
          <ac:chgData name="Sandra Johnson" userId="dec80153129495dc" providerId="LiveId" clId="{0B80A026-1A72-4389-A0BA-8C423C6210BD}" dt="2017-07-28T15:48:13.391" v="0" actId="478"/>
          <ac:spMkLst>
            <pc:docMk/>
            <pc:sldMk cId="3761092869" sldId="303"/>
            <ac:spMk id="2" creationId="{294BF17D-6B3E-4E7C-AF22-5C6D4AF44E7A}"/>
          </ac:spMkLst>
        </pc:spChg>
      </pc:sldChg>
      <pc:sldChg chg="addSp modSp">
        <pc:chgData name="Sandra Johnson" userId="dec80153129495dc" providerId="LiveId" clId="{0B80A026-1A72-4389-A0BA-8C423C6210BD}" dt="2017-07-28T15:48:13.391" v="0" actId="478"/>
        <pc:sldMkLst>
          <pc:docMk/>
          <pc:sldMk cId="3754623094" sldId="305"/>
        </pc:sldMkLst>
        <pc:spChg chg="add mod">
          <ac:chgData name="Sandra Johnson" userId="dec80153129495dc" providerId="LiveId" clId="{0B80A026-1A72-4389-A0BA-8C423C6210BD}" dt="2017-07-28T15:48:13.391" v="0" actId="478"/>
          <ac:spMkLst>
            <pc:docMk/>
            <pc:sldMk cId="3754623094" sldId="305"/>
            <ac:spMk id="2" creationId="{14A862B0-7C53-443F-B18E-4E6761FAD331}"/>
          </ac:spMkLst>
        </pc:spChg>
      </pc:sldChg>
      <pc:sldChg chg="addSp modSp">
        <pc:chgData name="Sandra Johnson" userId="dec80153129495dc" providerId="LiveId" clId="{0B80A026-1A72-4389-A0BA-8C423C6210BD}" dt="2017-07-28T15:48:13.391" v="0" actId="478"/>
        <pc:sldMkLst>
          <pc:docMk/>
          <pc:sldMk cId="4230216519" sldId="307"/>
        </pc:sldMkLst>
        <pc:spChg chg="add mod">
          <ac:chgData name="Sandra Johnson" userId="dec80153129495dc" providerId="LiveId" clId="{0B80A026-1A72-4389-A0BA-8C423C6210BD}" dt="2017-07-28T15:48:13.391" v="0" actId="478"/>
          <ac:spMkLst>
            <pc:docMk/>
            <pc:sldMk cId="4230216519" sldId="307"/>
            <ac:spMk id="2" creationId="{CA68187E-24E0-4B98-8CD1-352A94E5EEE3}"/>
          </ac:spMkLst>
        </pc:spChg>
      </pc:sldChg>
      <pc:sldChg chg="addSp modSp">
        <pc:chgData name="Sandra Johnson" userId="dec80153129495dc" providerId="LiveId" clId="{0B80A026-1A72-4389-A0BA-8C423C6210BD}" dt="2017-07-28T15:48:13.391" v="0" actId="478"/>
        <pc:sldMkLst>
          <pc:docMk/>
          <pc:sldMk cId="3412565503" sldId="310"/>
        </pc:sldMkLst>
        <pc:spChg chg="add mod">
          <ac:chgData name="Sandra Johnson" userId="dec80153129495dc" providerId="LiveId" clId="{0B80A026-1A72-4389-A0BA-8C423C6210BD}" dt="2017-07-28T15:48:13.391" v="0" actId="478"/>
          <ac:spMkLst>
            <pc:docMk/>
            <pc:sldMk cId="3412565503" sldId="310"/>
            <ac:spMk id="3" creationId="{2F7ECC15-CA64-4825-924C-4ED8EF2F9011}"/>
          </ac:spMkLst>
        </pc:spChg>
      </pc:sldChg>
      <pc:sldChg chg="addSp modSp">
        <pc:chgData name="Sandra Johnson" userId="dec80153129495dc" providerId="LiveId" clId="{0B80A026-1A72-4389-A0BA-8C423C6210BD}" dt="2017-07-28T15:48:13.391" v="0" actId="478"/>
        <pc:sldMkLst>
          <pc:docMk/>
          <pc:sldMk cId="1075014117" sldId="311"/>
        </pc:sldMkLst>
        <pc:spChg chg="add mod">
          <ac:chgData name="Sandra Johnson" userId="dec80153129495dc" providerId="LiveId" clId="{0B80A026-1A72-4389-A0BA-8C423C6210BD}" dt="2017-07-28T15:48:13.391" v="0" actId="478"/>
          <ac:spMkLst>
            <pc:docMk/>
            <pc:sldMk cId="1075014117" sldId="311"/>
            <ac:spMk id="3" creationId="{9B81231B-FAC6-4B68-A69F-2D208119DCA9}"/>
          </ac:spMkLst>
        </pc:spChg>
      </pc:sldChg>
      <pc:sldChg chg="addSp modSp">
        <pc:chgData name="Sandra Johnson" userId="dec80153129495dc" providerId="LiveId" clId="{0B80A026-1A72-4389-A0BA-8C423C6210BD}" dt="2017-07-28T15:48:13.391" v="0" actId="478"/>
        <pc:sldMkLst>
          <pc:docMk/>
          <pc:sldMk cId="1986680747" sldId="312"/>
        </pc:sldMkLst>
        <pc:spChg chg="add mod">
          <ac:chgData name="Sandra Johnson" userId="dec80153129495dc" providerId="LiveId" clId="{0B80A026-1A72-4389-A0BA-8C423C6210BD}" dt="2017-07-28T15:48:13.391" v="0" actId="478"/>
          <ac:spMkLst>
            <pc:docMk/>
            <pc:sldMk cId="1986680747" sldId="312"/>
            <ac:spMk id="3" creationId="{68F923F7-F5F3-4713-8FB8-A4879E6ACE2E}"/>
          </ac:spMkLst>
        </pc:spChg>
      </pc:sldChg>
      <pc:sldChg chg="addSp modSp">
        <pc:chgData name="Sandra Johnson" userId="dec80153129495dc" providerId="LiveId" clId="{0B80A026-1A72-4389-A0BA-8C423C6210BD}" dt="2017-07-28T15:48:13.391" v="0" actId="478"/>
        <pc:sldMkLst>
          <pc:docMk/>
          <pc:sldMk cId="3815978431" sldId="313"/>
        </pc:sldMkLst>
        <pc:spChg chg="add mod">
          <ac:chgData name="Sandra Johnson" userId="dec80153129495dc" providerId="LiveId" clId="{0B80A026-1A72-4389-A0BA-8C423C6210BD}" dt="2017-07-28T15:48:13.391" v="0" actId="478"/>
          <ac:spMkLst>
            <pc:docMk/>
            <pc:sldMk cId="3815978431" sldId="313"/>
            <ac:spMk id="3" creationId="{14C63EAE-C143-4AD0-A56C-D99BF989BB18}"/>
          </ac:spMkLst>
        </pc:spChg>
      </pc:sldChg>
      <pc:sldChg chg="addSp modSp">
        <pc:chgData name="Sandra Johnson" userId="dec80153129495dc" providerId="LiveId" clId="{0B80A026-1A72-4389-A0BA-8C423C6210BD}" dt="2017-07-28T15:48:13.391" v="0" actId="478"/>
        <pc:sldMkLst>
          <pc:docMk/>
          <pc:sldMk cId="2685139138" sldId="314"/>
        </pc:sldMkLst>
        <pc:spChg chg="add mod">
          <ac:chgData name="Sandra Johnson" userId="dec80153129495dc" providerId="LiveId" clId="{0B80A026-1A72-4389-A0BA-8C423C6210BD}" dt="2017-07-28T15:48:13.391" v="0" actId="478"/>
          <ac:spMkLst>
            <pc:docMk/>
            <pc:sldMk cId="2685139138" sldId="314"/>
            <ac:spMk id="3" creationId="{865625BD-D52D-4DF1-8D4D-F4B03B57D066}"/>
          </ac:spMkLst>
        </pc:spChg>
      </pc:sldChg>
      <pc:sldChg chg="addSp modSp">
        <pc:chgData name="Sandra Johnson" userId="dec80153129495dc" providerId="LiveId" clId="{0B80A026-1A72-4389-A0BA-8C423C6210BD}" dt="2017-07-28T15:48:13.391" v="0" actId="478"/>
        <pc:sldMkLst>
          <pc:docMk/>
          <pc:sldMk cId="1622320880" sldId="316"/>
        </pc:sldMkLst>
        <pc:spChg chg="add mod">
          <ac:chgData name="Sandra Johnson" userId="dec80153129495dc" providerId="LiveId" clId="{0B80A026-1A72-4389-A0BA-8C423C6210BD}" dt="2017-07-28T15:48:13.391" v="0" actId="478"/>
          <ac:spMkLst>
            <pc:docMk/>
            <pc:sldMk cId="1622320880" sldId="316"/>
            <ac:spMk id="2" creationId="{0A588129-F109-44EA-99F8-B3F0D1014068}"/>
          </ac:spMkLst>
        </pc:spChg>
      </pc:sldChg>
      <pc:sldChg chg="addSp delSp modSp">
        <pc:chgData name="Sandra Johnson" userId="dec80153129495dc" providerId="LiveId" clId="{0B80A026-1A72-4389-A0BA-8C423C6210BD}" dt="2017-07-28T16:32:21.691" v="5"/>
        <pc:sldMkLst>
          <pc:docMk/>
          <pc:sldMk cId="2037164336" sldId="318"/>
        </pc:sldMkLst>
        <pc:spChg chg="del">
          <ac:chgData name="Sandra Johnson" userId="dec80153129495dc" providerId="LiveId" clId="{0B80A026-1A72-4389-A0BA-8C423C6210BD}" dt="2017-07-28T16:32:16.334" v="2" actId="478"/>
          <ac:spMkLst>
            <pc:docMk/>
            <pc:sldMk cId="2037164336" sldId="318"/>
            <ac:spMk id="3" creationId="{1E5E04A4-90D7-4320-AA18-B1365650EC0B}"/>
          </ac:spMkLst>
        </pc:spChg>
        <pc:spChg chg="add mod">
          <ac:chgData name="Sandra Johnson" userId="dec80153129495dc" providerId="LiveId" clId="{0B80A026-1A72-4389-A0BA-8C423C6210BD}" dt="2017-07-28T15:48:13.391" v="0" actId="478"/>
          <ac:spMkLst>
            <pc:docMk/>
            <pc:sldMk cId="2037164336" sldId="318"/>
            <ac:spMk id="4" creationId="{B41198E1-0D25-42DC-A897-5D083CB9C8BC}"/>
          </ac:spMkLst>
        </pc:spChg>
        <pc:spChg chg="del mod">
          <ac:chgData name="Sandra Johnson" userId="dec80153129495dc" providerId="LiveId" clId="{0B80A026-1A72-4389-A0BA-8C423C6210BD}" dt="2017-07-28T16:32:19.844" v="4" actId="478"/>
          <ac:spMkLst>
            <pc:docMk/>
            <pc:sldMk cId="2037164336" sldId="318"/>
            <ac:spMk id="11" creationId="{F28FFC2A-38BB-4188-AF8D-2E0A31784B96}"/>
          </ac:spMkLst>
        </pc:spChg>
        <pc:grpChg chg="add">
          <ac:chgData name="Sandra Johnson" userId="dec80153129495dc" providerId="LiveId" clId="{0B80A026-1A72-4389-A0BA-8C423C6210BD}" dt="2017-07-28T16:32:21.691" v="5"/>
          <ac:grpSpMkLst>
            <pc:docMk/>
            <pc:sldMk cId="2037164336" sldId="318"/>
            <ac:grpSpMk id="10" creationId="{5405557E-1109-46EF-8981-F3D1D10E76CF}"/>
          </ac:grpSpMkLst>
        </pc:grpChg>
        <pc:picChg chg="del">
          <ac:chgData name="Sandra Johnson" userId="dec80153129495dc" providerId="LiveId" clId="{0B80A026-1A72-4389-A0BA-8C423C6210BD}" dt="2017-07-28T16:32:16.334" v="2" actId="478"/>
          <ac:picMkLst>
            <pc:docMk/>
            <pc:sldMk cId="2037164336" sldId="318"/>
            <ac:picMk id="2" creationId="{87649128-1177-4447-A28C-245BFCCDBB5F}"/>
          </ac:picMkLst>
        </pc:picChg>
      </pc:sldChg>
      <pc:sldChg chg="addSp modSp">
        <pc:chgData name="Sandra Johnson" userId="dec80153129495dc" providerId="LiveId" clId="{0B80A026-1A72-4389-A0BA-8C423C6210BD}" dt="2017-07-28T15:48:13.391" v="0" actId="478"/>
        <pc:sldMkLst>
          <pc:docMk/>
          <pc:sldMk cId="478385006" sldId="320"/>
        </pc:sldMkLst>
        <pc:spChg chg="add mod">
          <ac:chgData name="Sandra Johnson" userId="dec80153129495dc" providerId="LiveId" clId="{0B80A026-1A72-4389-A0BA-8C423C6210BD}" dt="2017-07-28T15:48:13.391" v="0" actId="478"/>
          <ac:spMkLst>
            <pc:docMk/>
            <pc:sldMk cId="478385006" sldId="320"/>
            <ac:spMk id="30" creationId="{FEDC7185-89C2-400C-AD27-FF34E2BF3389}"/>
          </ac:spMkLst>
        </pc:spChg>
      </pc:sldChg>
      <pc:sldChg chg="addSp modSp">
        <pc:chgData name="Sandra Johnson" userId="dec80153129495dc" providerId="LiveId" clId="{0B80A026-1A72-4389-A0BA-8C423C6210BD}" dt="2017-07-28T15:48:13.391" v="0" actId="478"/>
        <pc:sldMkLst>
          <pc:docMk/>
          <pc:sldMk cId="791213858" sldId="325"/>
        </pc:sldMkLst>
        <pc:spChg chg="add mod">
          <ac:chgData name="Sandra Johnson" userId="dec80153129495dc" providerId="LiveId" clId="{0B80A026-1A72-4389-A0BA-8C423C6210BD}" dt="2017-07-28T15:48:13.391" v="0" actId="478"/>
          <ac:spMkLst>
            <pc:docMk/>
            <pc:sldMk cId="791213858" sldId="325"/>
            <ac:spMk id="5" creationId="{B560D214-462A-4EA9-9CBC-F947CA004899}"/>
          </ac:spMkLst>
        </pc:spChg>
      </pc:sldChg>
      <pc:sldChg chg="addSp modSp">
        <pc:chgData name="Sandra Johnson" userId="dec80153129495dc" providerId="LiveId" clId="{0B80A026-1A72-4389-A0BA-8C423C6210BD}" dt="2017-07-28T15:48:13.391" v="0" actId="478"/>
        <pc:sldMkLst>
          <pc:docMk/>
          <pc:sldMk cId="49275516" sldId="326"/>
        </pc:sldMkLst>
        <pc:spChg chg="add mod">
          <ac:chgData name="Sandra Johnson" userId="dec80153129495dc" providerId="LiveId" clId="{0B80A026-1A72-4389-A0BA-8C423C6210BD}" dt="2017-07-28T15:48:13.391" v="0" actId="478"/>
          <ac:spMkLst>
            <pc:docMk/>
            <pc:sldMk cId="49275516" sldId="326"/>
            <ac:spMk id="3" creationId="{BCCA8FDD-A849-4724-9030-E6C74095CFE9}"/>
          </ac:spMkLst>
        </pc:spChg>
      </pc:sldChg>
      <pc:sldChg chg="addSp modSp">
        <pc:chgData name="Sandra Johnson" userId="dec80153129495dc" providerId="LiveId" clId="{0B80A026-1A72-4389-A0BA-8C423C6210BD}" dt="2017-07-28T15:48:13.391" v="0" actId="478"/>
        <pc:sldMkLst>
          <pc:docMk/>
          <pc:sldMk cId="2636440259" sldId="329"/>
        </pc:sldMkLst>
        <pc:spChg chg="add mod">
          <ac:chgData name="Sandra Johnson" userId="dec80153129495dc" providerId="LiveId" clId="{0B80A026-1A72-4389-A0BA-8C423C6210BD}" dt="2017-07-28T15:48:13.391" v="0" actId="478"/>
          <ac:spMkLst>
            <pc:docMk/>
            <pc:sldMk cId="2636440259" sldId="329"/>
            <ac:spMk id="6" creationId="{E77DA625-0F86-4521-84EB-6A992423141C}"/>
          </ac:spMkLst>
        </pc:spChg>
      </pc:sldChg>
      <pc:sldChg chg="addSp modSp">
        <pc:chgData name="Sandra Johnson" userId="dec80153129495dc" providerId="LiveId" clId="{0B80A026-1A72-4389-A0BA-8C423C6210BD}" dt="2017-07-28T15:48:13.391" v="0" actId="478"/>
        <pc:sldMkLst>
          <pc:docMk/>
          <pc:sldMk cId="3566492995" sldId="330"/>
        </pc:sldMkLst>
        <pc:spChg chg="add mod">
          <ac:chgData name="Sandra Johnson" userId="dec80153129495dc" providerId="LiveId" clId="{0B80A026-1A72-4389-A0BA-8C423C6210BD}" dt="2017-07-28T15:48:13.391" v="0" actId="478"/>
          <ac:spMkLst>
            <pc:docMk/>
            <pc:sldMk cId="3566492995" sldId="330"/>
            <ac:spMk id="6" creationId="{14C2FCF6-3107-4C35-B19D-7D58591D561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59E1-8A92-412E-9FFC-46DC2A12AD11}" type="datetimeFigureOut">
              <a:rPr lang="en-US" smtClean="0"/>
              <a:t>2/21/2018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AA27-3892-4360-B986-D6B124C223BF}" type="slidenum">
              <a:rPr lang="en-US" smtClean="0"/>
              <a:t>‹#›</a:t>
            </a:fld>
            <a:endParaRPr lang="en-US" dirty="0"/>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0B41-0864-4B25-904A-9AC7BA6E53A6}" type="slidenum">
              <a:rPr lang="en-US" smtClean="0"/>
              <a:pPr/>
              <a:t>2</a:t>
            </a:fld>
            <a:endParaRPr lang="en-US" dirty="0"/>
          </a:p>
        </p:txBody>
      </p:sp>
    </p:spTree>
    <p:extLst>
      <p:ext uri="{BB962C8B-B14F-4D97-AF65-F5344CB8AC3E}">
        <p14:creationId xmlns:p14="http://schemas.microsoft.com/office/powerpoint/2010/main" val="340825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0B41-0864-4B25-904A-9AC7BA6E53A6}" type="slidenum">
              <a:rPr lang="en-US" smtClean="0"/>
              <a:pPr/>
              <a:t>4</a:t>
            </a:fld>
            <a:endParaRPr lang="en-US" dirty="0"/>
          </a:p>
        </p:txBody>
      </p:sp>
    </p:spTree>
    <p:extLst>
      <p:ext uri="{BB962C8B-B14F-4D97-AF65-F5344CB8AC3E}">
        <p14:creationId xmlns:p14="http://schemas.microsoft.com/office/powerpoint/2010/main" val="340825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0B41-0864-4B25-904A-9AC7BA6E53A6}" type="slidenum">
              <a:rPr lang="en-US" smtClean="0"/>
              <a:pPr/>
              <a:t>5</a:t>
            </a:fld>
            <a:endParaRPr lang="en-US" dirty="0"/>
          </a:p>
        </p:txBody>
      </p:sp>
    </p:spTree>
    <p:extLst>
      <p:ext uri="{BB962C8B-B14F-4D97-AF65-F5344CB8AC3E}">
        <p14:creationId xmlns:p14="http://schemas.microsoft.com/office/powerpoint/2010/main" val="340825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0B41-0864-4B25-904A-9AC7BA6E53A6}" type="slidenum">
              <a:rPr lang="en-US" smtClean="0"/>
              <a:pPr/>
              <a:t>8</a:t>
            </a:fld>
            <a:endParaRPr lang="en-US" dirty="0"/>
          </a:p>
        </p:txBody>
      </p:sp>
    </p:spTree>
    <p:extLst>
      <p:ext uri="{BB962C8B-B14F-4D97-AF65-F5344CB8AC3E}">
        <p14:creationId xmlns:p14="http://schemas.microsoft.com/office/powerpoint/2010/main" val="3408259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Business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A596077-5166-4CBD-B347-54C6AEE790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854" r="5150"/>
          <a:stretch/>
        </p:blipFill>
        <p:spPr bwMode="gray">
          <a:xfrm>
            <a:off x="0" y="-312"/>
            <a:ext cx="9144000" cy="6858623"/>
          </a:xfrm>
          <a:prstGeom prst="rect">
            <a:avLst/>
          </a:prstGeom>
        </p:spPr>
      </p:pic>
      <p:sp>
        <p:nvSpPr>
          <p:cNvPr id="13" name="Rectangle 12">
            <a:extLst>
              <a:ext uri="{FF2B5EF4-FFF2-40B4-BE49-F238E27FC236}">
                <a16:creationId xmlns:a16="http://schemas.microsoft.com/office/drawing/2014/main" xmlns="" id="{C92F14E2-37A9-4D39-B916-DC1D5C9B6C99}"/>
              </a:ext>
            </a:extLst>
          </p:cNvPr>
          <p:cNvSpPr/>
          <p:nvPr/>
        </p:nvSpPr>
        <p:spPr bwMode="gray">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bwMode="gray">
          <a:xfrm>
            <a:off x="371476" y="1104901"/>
            <a:ext cx="5580290" cy="2735839"/>
          </a:xfrm>
        </p:spPr>
        <p:txBody>
          <a:bodyPr anchor="b"/>
          <a:lstStyle>
            <a:lvl1pPr algn="l">
              <a:defRPr sz="3200"/>
            </a:lvl1pPr>
          </a:lstStyle>
          <a:p>
            <a:r>
              <a:rPr lang="en-US" dirty="0"/>
              <a:t>Insightful presentation title in sentence case max 3 lines</a:t>
            </a:r>
          </a:p>
        </p:txBody>
      </p:sp>
      <p:sp>
        <p:nvSpPr>
          <p:cNvPr id="3" name="Subtitle 2"/>
          <p:cNvSpPr>
            <a:spLocks noGrp="1"/>
          </p:cNvSpPr>
          <p:nvPr>
            <p:ph type="subTitle" idx="1" hasCustomPrompt="1"/>
          </p:nvPr>
        </p:nvSpPr>
        <p:spPr bwMode="gray">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bwMode="gray">
          <a:xfrm>
            <a:off x="371476" y="4990648"/>
            <a:ext cx="5580008" cy="702582"/>
          </a:xfrm>
        </p:spPr>
        <p:txBody>
          <a:bodyPr/>
          <a:lstStyle>
            <a:lvl1pPr>
              <a:defRPr>
                <a:solidFill>
                  <a:schemeClr val="tx1"/>
                </a:solidFill>
              </a:defRPr>
            </a:lvl1pPr>
          </a:lstStyle>
          <a:p>
            <a:pPr lvl="0"/>
            <a:r>
              <a:rPr lang="en-US" dirty="0"/>
              <a:t>Month DD, YYYY</a:t>
            </a:r>
          </a:p>
        </p:txBody>
      </p:sp>
      <p:sp>
        <p:nvSpPr>
          <p:cNvPr id="4" name="Date Placeholder 3">
            <a:extLst>
              <a:ext uri="{FF2B5EF4-FFF2-40B4-BE49-F238E27FC236}">
                <a16:creationId xmlns:a16="http://schemas.microsoft.com/office/drawing/2014/main" xmlns="" id="{763FAFB6-26AF-42D0-9AFD-7653A33D6836}"/>
              </a:ext>
            </a:extLst>
          </p:cNvPr>
          <p:cNvSpPr>
            <a:spLocks noGrp="1"/>
          </p:cNvSpPr>
          <p:nvPr>
            <p:ph type="dt" sz="half" idx="14"/>
          </p:nvPr>
        </p:nvSpPr>
        <p:spPr bwMode="gray"/>
        <p:txBody>
          <a:bodyPr/>
          <a:lstStyle/>
          <a:p>
            <a:fld id="{F46C0F6D-FF29-EF40-B945-A43434082DCF}" type="datetime1">
              <a:rPr lang="en-US" smtClean="0"/>
              <a:t>2/21/2018</a:t>
            </a:fld>
            <a:endParaRPr lang="en-US" dirty="0"/>
          </a:p>
        </p:txBody>
      </p:sp>
      <p:pic>
        <p:nvPicPr>
          <p:cNvPr id="7" name="Picture 6">
            <a:extLst>
              <a:ext uri="{FF2B5EF4-FFF2-40B4-BE49-F238E27FC236}">
                <a16:creationId xmlns:a16="http://schemas.microsoft.com/office/drawing/2014/main" xmlns="" id="{0BBFCF61-F3BE-403F-A717-AED28A2EBAB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245" t="16985" r="7983" b="18016"/>
          <a:stretch/>
        </p:blipFill>
        <p:spPr>
          <a:xfrm>
            <a:off x="355196" y="5760556"/>
            <a:ext cx="2197554" cy="716444"/>
          </a:xfrm>
          <a:prstGeom prst="rect">
            <a:avLst/>
          </a:prstGeom>
        </p:spPr>
      </p:pic>
    </p:spTree>
    <p:extLst>
      <p:ext uri="{BB962C8B-B14F-4D97-AF65-F5344CB8AC3E}">
        <p14:creationId xmlns:p14="http://schemas.microsoft.com/office/powerpoint/2010/main" val="125672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Date Placeholder 2"/>
          <p:cNvSpPr>
            <a:spLocks noGrp="1"/>
          </p:cNvSpPr>
          <p:nvPr>
            <p:ph type="dt" sz="half" idx="10"/>
          </p:nvPr>
        </p:nvSpPr>
        <p:spPr/>
        <p:txBody>
          <a:bodyPr/>
          <a:lstStyle/>
          <a:p>
            <a:fld id="{578C00ED-F341-9B44-B25A-B095DC1847D9}"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0" name="Text Placeholder 9"/>
          <p:cNvSpPr>
            <a:spLocks noGrp="1"/>
          </p:cNvSpPr>
          <p:nvPr>
            <p:ph type="body" sz="quarter" idx="14" hasCustomPrompt="1"/>
          </p:nvPr>
        </p:nvSpPr>
        <p:spPr>
          <a:xfrm>
            <a:off x="844400" y="1828800"/>
            <a:ext cx="1865376" cy="1866900"/>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1" name="Text Placeholder 9"/>
          <p:cNvSpPr>
            <a:spLocks noGrp="1"/>
          </p:cNvSpPr>
          <p:nvPr>
            <p:ph type="body" sz="quarter" idx="15" hasCustomPrompt="1"/>
          </p:nvPr>
        </p:nvSpPr>
        <p:spPr>
          <a:xfrm>
            <a:off x="3583647" y="1828800"/>
            <a:ext cx="1865376" cy="1866900"/>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2" name="Text Placeholder 9"/>
          <p:cNvSpPr>
            <a:spLocks noGrp="1"/>
          </p:cNvSpPr>
          <p:nvPr>
            <p:ph type="body" sz="quarter" idx="16" hasCustomPrompt="1"/>
          </p:nvPr>
        </p:nvSpPr>
        <p:spPr>
          <a:xfrm>
            <a:off x="6387836" y="1828800"/>
            <a:ext cx="1865376" cy="1866900"/>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3" name="Content Placeholder 2"/>
          <p:cNvSpPr>
            <a:spLocks noGrp="1"/>
          </p:cNvSpPr>
          <p:nvPr>
            <p:ph sz="half" idx="1" hasCustomPrompt="1"/>
          </p:nvPr>
        </p:nvSpPr>
        <p:spPr>
          <a:xfrm>
            <a:off x="458558" y="4405085"/>
            <a:ext cx="2606040" cy="1500413"/>
          </a:xfrm>
        </p:spPr>
        <p:txBody>
          <a:bodyPr/>
          <a:lstStyle>
            <a:lvl1pPr>
              <a:defRPr sz="1400"/>
            </a:lvl1pPr>
            <a:lvl2pPr>
              <a:defRPr sz="1400"/>
            </a:lvl2pPr>
            <a:lvl3pPr>
              <a:defRPr sz="1400"/>
            </a:lvl3pPr>
            <a:lvl4pPr>
              <a:defRPr sz="1400"/>
            </a:lvl4pPr>
            <a:lvl5pPr>
              <a:defRPr sz="1200"/>
            </a:lvl5pPr>
          </a:lstStyle>
          <a:p>
            <a:pPr lvl="0"/>
            <a:r>
              <a:rPr lang="en-US" dirty="0"/>
              <a:t>Type 14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7" hasCustomPrompt="1"/>
          </p:nvPr>
        </p:nvSpPr>
        <p:spPr>
          <a:xfrm>
            <a:off x="3287483" y="4405085"/>
            <a:ext cx="2606040" cy="1500413"/>
          </a:xfrm>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None/>
              <a:tabLst/>
              <a:defRPr sz="1400"/>
            </a:lvl1pPr>
            <a:lvl2pPr>
              <a:defRPr sz="1400"/>
            </a:lvl2pPr>
            <a:lvl3pPr>
              <a:defRPr sz="1400"/>
            </a:lvl3pPr>
            <a:lvl4pPr>
              <a:defRPr sz="1400"/>
            </a:lvl4pPr>
            <a:lvl5pPr>
              <a:defRPr sz="1200"/>
            </a:lvl5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Type 14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8" hasCustomPrompt="1"/>
          </p:nvPr>
        </p:nvSpPr>
        <p:spPr>
          <a:xfrm>
            <a:off x="6087834" y="4405085"/>
            <a:ext cx="2606040" cy="1500413"/>
          </a:xfrm>
        </p:spPr>
        <p:txBody>
          <a:bodyPr/>
          <a:lstStyle>
            <a:lvl1pPr>
              <a:buNone/>
              <a:defRPr sz="1400"/>
            </a:lvl1pPr>
            <a:lvl2pPr>
              <a:defRPr sz="1100"/>
            </a:lvl2pPr>
            <a:lvl3pPr>
              <a:defRPr sz="1400"/>
            </a:lvl3pPr>
            <a:lvl4pPr>
              <a:defRPr sz="1400"/>
            </a:lvl4pPr>
            <a:lvl5pPr>
              <a:defRPr sz="1200"/>
            </a:lvl5pPr>
          </a:lstStyle>
          <a:p>
            <a:pPr lvl="0"/>
            <a:r>
              <a:rPr lang="en-US" dirty="0"/>
              <a:t>Type 14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xmlns="" id="{E4C26CD5-34F3-447A-AB99-996C787507D2}"/>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7" name="Text Placeholder 7">
            <a:extLst>
              <a:ext uri="{FF2B5EF4-FFF2-40B4-BE49-F238E27FC236}">
                <a16:creationId xmlns:a16="http://schemas.microsoft.com/office/drawing/2014/main" xmlns="" id="{6527FE76-EAF5-46DF-A8B1-057E2E101E6E}"/>
              </a:ext>
            </a:extLst>
          </p:cNvPr>
          <p:cNvSpPr>
            <a:spLocks noGrp="1"/>
          </p:cNvSpPr>
          <p:nvPr>
            <p:ph type="body" sz="quarter" idx="19" hasCustomPrompt="1"/>
          </p:nvPr>
        </p:nvSpPr>
        <p:spPr>
          <a:xfrm>
            <a:off x="457659" y="3868738"/>
            <a:ext cx="2606040" cy="457200"/>
          </a:xfrm>
        </p:spPr>
        <p:txBody>
          <a:bodyPr/>
          <a:lstStyle>
            <a:lvl1pPr>
              <a:defRPr sz="1400">
                <a:solidFill>
                  <a:schemeClr val="accent1"/>
                </a:solidFill>
              </a:defRPr>
            </a:lvl1pPr>
          </a:lstStyle>
          <a:p>
            <a:pPr lvl="0"/>
            <a:r>
              <a:rPr lang="en-US" dirty="0"/>
              <a:t>Type subhead in 14 pt orange | Max two lines</a:t>
            </a:r>
          </a:p>
        </p:txBody>
      </p:sp>
      <p:sp>
        <p:nvSpPr>
          <p:cNvPr id="20" name="Text Placeholder 7">
            <a:extLst>
              <a:ext uri="{FF2B5EF4-FFF2-40B4-BE49-F238E27FC236}">
                <a16:creationId xmlns:a16="http://schemas.microsoft.com/office/drawing/2014/main" xmlns="" id="{A3AD66D5-CC76-4534-BE48-B2161A8EDC68}"/>
              </a:ext>
            </a:extLst>
          </p:cNvPr>
          <p:cNvSpPr>
            <a:spLocks noGrp="1"/>
          </p:cNvSpPr>
          <p:nvPr>
            <p:ph type="body" sz="quarter" idx="20" hasCustomPrompt="1"/>
          </p:nvPr>
        </p:nvSpPr>
        <p:spPr>
          <a:xfrm>
            <a:off x="3287484" y="3868738"/>
            <a:ext cx="2606040" cy="457200"/>
          </a:xfrm>
        </p:spPr>
        <p:txBody>
          <a:bodyPr/>
          <a:lstStyle>
            <a:lvl1pPr>
              <a:defRPr sz="1400">
                <a:solidFill>
                  <a:schemeClr val="accent1"/>
                </a:solidFill>
              </a:defRPr>
            </a:lvl1pPr>
          </a:lstStyle>
          <a:p>
            <a:pPr lvl="0"/>
            <a:r>
              <a:rPr lang="en-US" dirty="0"/>
              <a:t>Type subhead in 14 pt orange | Max two lines</a:t>
            </a:r>
          </a:p>
        </p:txBody>
      </p:sp>
      <p:sp>
        <p:nvSpPr>
          <p:cNvPr id="21" name="Text Placeholder 7">
            <a:extLst>
              <a:ext uri="{FF2B5EF4-FFF2-40B4-BE49-F238E27FC236}">
                <a16:creationId xmlns:a16="http://schemas.microsoft.com/office/drawing/2014/main" xmlns="" id="{A0AF64BB-0F19-406C-A38C-9774B21BAC18}"/>
              </a:ext>
            </a:extLst>
          </p:cNvPr>
          <p:cNvSpPr>
            <a:spLocks noGrp="1"/>
          </p:cNvSpPr>
          <p:nvPr>
            <p:ph type="body" sz="quarter" idx="21" hasCustomPrompt="1"/>
          </p:nvPr>
        </p:nvSpPr>
        <p:spPr>
          <a:xfrm>
            <a:off x="6087834" y="3868738"/>
            <a:ext cx="2606040" cy="457200"/>
          </a:xfrm>
        </p:spPr>
        <p:txBody>
          <a:bodyPr/>
          <a:lstStyle>
            <a:lvl1pPr>
              <a:defRPr sz="1400">
                <a:solidFill>
                  <a:schemeClr val="accent1"/>
                </a:solidFill>
              </a:defRPr>
            </a:lvl1pPr>
          </a:lstStyle>
          <a:p>
            <a:pPr lvl="0"/>
            <a:r>
              <a:rPr lang="en-US" dirty="0"/>
              <a:t>Type subhead in 14 pt orange | Max two lines</a:t>
            </a:r>
          </a:p>
        </p:txBody>
      </p:sp>
    </p:spTree>
    <p:extLst>
      <p:ext uri="{BB962C8B-B14F-4D97-AF65-F5344CB8AC3E}">
        <p14:creationId xmlns:p14="http://schemas.microsoft.com/office/powerpoint/2010/main" val="271297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 One line</a:t>
            </a:r>
          </a:p>
        </p:txBody>
      </p:sp>
      <p:sp>
        <p:nvSpPr>
          <p:cNvPr id="3" name="Date Placeholder 2"/>
          <p:cNvSpPr>
            <a:spLocks noGrp="1"/>
          </p:cNvSpPr>
          <p:nvPr>
            <p:ph type="dt" sz="half" idx="10"/>
          </p:nvPr>
        </p:nvSpPr>
        <p:spPr/>
        <p:txBody>
          <a:bodyPr/>
          <a:lstStyle/>
          <a:p>
            <a:fld id="{BFBAD913-FA8F-4041-B8E0-31D7DFAB533E}"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8"/>
            <a:ext cx="164592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085635" y="1828799"/>
            <a:ext cx="164592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3799796" y="1828799"/>
            <a:ext cx="1645920" cy="663575"/>
          </a:xfrm>
          <a:solidFill>
            <a:schemeClr val="accent4"/>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5513956" y="1828799"/>
            <a:ext cx="1645920" cy="663575"/>
          </a:xfrm>
          <a:solidFill>
            <a:schemeClr val="accent1"/>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0" name="Text Placeholder 7"/>
          <p:cNvSpPr>
            <a:spLocks noGrp="1"/>
          </p:cNvSpPr>
          <p:nvPr>
            <p:ph type="body" sz="quarter" idx="18" hasCustomPrompt="1"/>
          </p:nvPr>
        </p:nvSpPr>
        <p:spPr>
          <a:xfrm>
            <a:off x="7228115" y="1828799"/>
            <a:ext cx="1645920" cy="663575"/>
          </a:xfrm>
          <a:solidFill>
            <a:srgbClr val="A22B38"/>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085635"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3799796"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5513956"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5" name="Text Placeholder 7"/>
          <p:cNvSpPr>
            <a:spLocks noGrp="1"/>
          </p:cNvSpPr>
          <p:nvPr>
            <p:ph type="body" sz="quarter" idx="23" hasCustomPrompt="1"/>
          </p:nvPr>
        </p:nvSpPr>
        <p:spPr>
          <a:xfrm>
            <a:off x="7228116" y="2492372"/>
            <a:ext cx="164592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7" name="Text Placeholder 7">
            <a:extLst>
              <a:ext uri="{FF2B5EF4-FFF2-40B4-BE49-F238E27FC236}">
                <a16:creationId xmlns:a16="http://schemas.microsoft.com/office/drawing/2014/main" xmlns="" id="{B618BD47-FF2D-4F28-A6A1-AC6D6F55ADEA}"/>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5989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Column | One line</a:t>
            </a:r>
          </a:p>
        </p:txBody>
      </p:sp>
      <p:sp>
        <p:nvSpPr>
          <p:cNvPr id="3" name="Date Placeholder 2"/>
          <p:cNvSpPr>
            <a:spLocks noGrp="1"/>
          </p:cNvSpPr>
          <p:nvPr>
            <p:ph type="dt" sz="half" idx="10"/>
          </p:nvPr>
        </p:nvSpPr>
        <p:spPr/>
        <p:txBody>
          <a:bodyPr/>
          <a:lstStyle/>
          <a:p>
            <a:fld id="{EAC86A59-F7D2-6A4D-BE52-4C75C405AAF2}"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8"/>
            <a:ext cx="205740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517436" y="1828799"/>
            <a:ext cx="205740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663397" y="1828799"/>
            <a:ext cx="2057400" cy="663575"/>
          </a:xfrm>
          <a:solidFill>
            <a:schemeClr val="accent4"/>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6809357" y="1828799"/>
            <a:ext cx="2057400" cy="663575"/>
          </a:xfrm>
          <a:solidFill>
            <a:schemeClr val="accent1"/>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517436"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663397"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6809357" y="2492372"/>
            <a:ext cx="20574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5" name="Text Placeholder 7">
            <a:extLst>
              <a:ext uri="{FF2B5EF4-FFF2-40B4-BE49-F238E27FC236}">
                <a16:creationId xmlns:a16="http://schemas.microsoft.com/office/drawing/2014/main" xmlns="" id="{D8B6576D-BE38-4862-BF49-409F9E9279B5}"/>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05354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Column | One line</a:t>
            </a:r>
          </a:p>
        </p:txBody>
      </p:sp>
      <p:sp>
        <p:nvSpPr>
          <p:cNvPr id="3" name="Date Placeholder 2"/>
          <p:cNvSpPr>
            <a:spLocks noGrp="1"/>
          </p:cNvSpPr>
          <p:nvPr>
            <p:ph type="dt" sz="half" idx="10"/>
          </p:nvPr>
        </p:nvSpPr>
        <p:spPr/>
        <p:txBody>
          <a:bodyPr/>
          <a:lstStyle/>
          <a:p>
            <a:fld id="{AEFB2951-FAA4-4D45-8759-C25C272B05CF}"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8"/>
            <a:ext cx="274320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3252220" y="1828798"/>
            <a:ext cx="274320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6132964" y="1828798"/>
            <a:ext cx="2743200" cy="663575"/>
          </a:xfrm>
          <a:solidFill>
            <a:schemeClr val="accent4"/>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2492372"/>
            <a:ext cx="27432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3252220" y="2492372"/>
            <a:ext cx="27432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6132964" y="2492372"/>
            <a:ext cx="27432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3" name="Text Placeholder 7">
            <a:extLst>
              <a:ext uri="{FF2B5EF4-FFF2-40B4-BE49-F238E27FC236}">
                <a16:creationId xmlns:a16="http://schemas.microsoft.com/office/drawing/2014/main" xmlns="" id="{A2CDFF47-ED53-43FD-9BBC-78701BFFA4F8}"/>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81008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Column | One line</a:t>
            </a:r>
          </a:p>
        </p:txBody>
      </p:sp>
      <p:sp>
        <p:nvSpPr>
          <p:cNvPr id="3" name="Date Placeholder 2"/>
          <p:cNvSpPr>
            <a:spLocks noGrp="1"/>
          </p:cNvSpPr>
          <p:nvPr>
            <p:ph type="dt" sz="half" idx="10"/>
          </p:nvPr>
        </p:nvSpPr>
        <p:spPr/>
        <p:txBody>
          <a:bodyPr/>
          <a:lstStyle/>
          <a:p>
            <a:fld id="{84723A34-4886-6341-907E-3CF96107BEB5}"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4" y="1828801"/>
            <a:ext cx="4114800" cy="663575"/>
          </a:xfrm>
          <a:solidFill>
            <a:schemeClr val="tx2"/>
          </a:solidFill>
        </p:spPr>
        <p:txBody>
          <a:bodyPr lIns="13716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735284" y="1828798"/>
            <a:ext cx="4114800" cy="663575"/>
          </a:xfrm>
          <a:solidFill>
            <a:schemeClr val="accent2"/>
          </a:solidFill>
        </p:spPr>
        <p:txBody>
          <a:bodyPr lIns="13716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4" y="2492372"/>
            <a:ext cx="41148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735284" y="2492372"/>
            <a:ext cx="4114800" cy="3413128"/>
          </a:xfrm>
          <a:solidFill>
            <a:schemeClr val="accent3">
              <a:lumMod val="20000"/>
              <a:lumOff val="80000"/>
            </a:schemeClr>
          </a:solidFill>
        </p:spPr>
        <p:txBody>
          <a:bodyPr lIns="137160" tIns="13716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1" name="Text Placeholder 7">
            <a:extLst>
              <a:ext uri="{FF2B5EF4-FFF2-40B4-BE49-F238E27FC236}">
                <a16:creationId xmlns:a16="http://schemas.microsoft.com/office/drawing/2014/main" xmlns="" id="{6BDB466E-A2B3-4E9F-A51F-6D8EA5C5658F}"/>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48105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Photo | One line</a:t>
            </a:r>
          </a:p>
        </p:txBody>
      </p:sp>
      <p:sp>
        <p:nvSpPr>
          <p:cNvPr id="3" name="Date Placeholder 2"/>
          <p:cNvSpPr>
            <a:spLocks noGrp="1"/>
          </p:cNvSpPr>
          <p:nvPr>
            <p:ph type="dt" sz="half" idx="10"/>
          </p:nvPr>
        </p:nvSpPr>
        <p:spPr/>
        <p:txBody>
          <a:bodyPr/>
          <a:lstStyle/>
          <a:p>
            <a:fld id="{E574142A-C9ED-F248-9FC9-0189019F6805}"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5" name="Picture Placeholder 8"/>
          <p:cNvSpPr>
            <a:spLocks noGrp="1"/>
          </p:cNvSpPr>
          <p:nvPr>
            <p:ph type="pic" sz="quarter" idx="23" hasCustomPrompt="1"/>
          </p:nvPr>
        </p:nvSpPr>
        <p:spPr>
          <a:xfrm>
            <a:off x="393247" y="1828800"/>
            <a:ext cx="4178753"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a:p>
            <a:endParaRPr lang="en-US" dirty="0"/>
          </a:p>
        </p:txBody>
      </p:sp>
      <p:sp>
        <p:nvSpPr>
          <p:cNvPr id="16" name="Text Placeholder 7"/>
          <p:cNvSpPr>
            <a:spLocks noGrp="1"/>
          </p:cNvSpPr>
          <p:nvPr>
            <p:ph type="body" sz="quarter" idx="24" hasCustomPrompt="1"/>
          </p:nvPr>
        </p:nvSpPr>
        <p:spPr>
          <a:xfrm>
            <a:off x="1883228" y="4470400"/>
            <a:ext cx="2688771" cy="1435100"/>
          </a:xfrm>
          <a:solidFill>
            <a:schemeClr val="tx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hasCustomPrompt="1"/>
          </p:nvPr>
        </p:nvSpPr>
        <p:spPr>
          <a:xfrm>
            <a:off x="4572000" y="1828800"/>
            <a:ext cx="4286250"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a:p>
            <a:endParaRPr lang="en-US" dirty="0"/>
          </a:p>
        </p:txBody>
      </p:sp>
      <p:sp>
        <p:nvSpPr>
          <p:cNvPr id="18" name="Text Placeholder 7"/>
          <p:cNvSpPr>
            <a:spLocks noGrp="1"/>
          </p:cNvSpPr>
          <p:nvPr>
            <p:ph type="body" sz="quarter" idx="26" hasCustomPrompt="1"/>
          </p:nvPr>
        </p:nvSpPr>
        <p:spPr>
          <a:xfrm>
            <a:off x="6169914" y="4470400"/>
            <a:ext cx="2688336" cy="1435100"/>
          </a:xfrm>
          <a:solidFill>
            <a:schemeClr val="accent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1" name="Text Placeholder 7">
            <a:extLst>
              <a:ext uri="{FF2B5EF4-FFF2-40B4-BE49-F238E27FC236}">
                <a16:creationId xmlns:a16="http://schemas.microsoft.com/office/drawing/2014/main" xmlns="" id="{074C1D90-76B1-43FC-A4AD-940B5FED748C}"/>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2" name="Rectangle 11">
            <a:extLst>
              <a:ext uri="{FF2B5EF4-FFF2-40B4-BE49-F238E27FC236}">
                <a16:creationId xmlns:a16="http://schemas.microsoft.com/office/drawing/2014/main" xmlns="" id="{686A3C5B-39A6-4B75-B13C-0F503152CA07}"/>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358915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9" name="Picture Placeholder 8"/>
          <p:cNvSpPr>
            <a:spLocks noGrp="1"/>
          </p:cNvSpPr>
          <p:nvPr>
            <p:ph type="pic" sz="quarter" idx="22" hasCustomPrompt="1"/>
          </p:nvPr>
        </p:nvSpPr>
        <p:spPr>
          <a:xfrm>
            <a:off x="385763" y="1828800"/>
            <a:ext cx="2832354"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1100" dirty="0"/>
          </a:p>
        </p:txBody>
      </p:sp>
      <p:sp>
        <p:nvSpPr>
          <p:cNvPr id="2" name="Title 1"/>
          <p:cNvSpPr>
            <a:spLocks noGrp="1"/>
          </p:cNvSpPr>
          <p:nvPr>
            <p:ph type="title" hasCustomPrompt="1"/>
          </p:nvPr>
        </p:nvSpPr>
        <p:spPr/>
        <p:txBody>
          <a:bodyPr/>
          <a:lstStyle>
            <a:lvl1pPr>
              <a:defRPr/>
            </a:lvl1pPr>
          </a:lstStyle>
          <a:p>
            <a:r>
              <a:rPr lang="en-US" dirty="0"/>
              <a:t>3 Photo | One line</a:t>
            </a:r>
          </a:p>
        </p:txBody>
      </p:sp>
      <p:sp>
        <p:nvSpPr>
          <p:cNvPr id="3" name="Date Placeholder 2"/>
          <p:cNvSpPr>
            <a:spLocks noGrp="1"/>
          </p:cNvSpPr>
          <p:nvPr>
            <p:ph type="dt" sz="half" idx="10"/>
          </p:nvPr>
        </p:nvSpPr>
        <p:spPr/>
        <p:txBody>
          <a:bodyPr/>
          <a:lstStyle/>
          <a:p>
            <a:fld id="{607F0BCB-8288-9D4D-9EBF-F69601F6512F}"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1653241" y="3873724"/>
            <a:ext cx="1558019" cy="2031776"/>
          </a:xfrm>
          <a:solidFill>
            <a:schemeClr val="tx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5" name="Picture Placeholder 8"/>
          <p:cNvSpPr>
            <a:spLocks noGrp="1"/>
          </p:cNvSpPr>
          <p:nvPr>
            <p:ph type="pic" sz="quarter" idx="23" hasCustomPrompt="1"/>
          </p:nvPr>
        </p:nvSpPr>
        <p:spPr>
          <a:xfrm>
            <a:off x="3214799" y="1828800"/>
            <a:ext cx="2832354"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6" name="Text Placeholder 7"/>
          <p:cNvSpPr>
            <a:spLocks noGrp="1"/>
          </p:cNvSpPr>
          <p:nvPr>
            <p:ph type="body" sz="quarter" idx="24" hasCustomPrompt="1"/>
          </p:nvPr>
        </p:nvSpPr>
        <p:spPr>
          <a:xfrm>
            <a:off x="4489134" y="3873724"/>
            <a:ext cx="1558019" cy="2031776"/>
          </a:xfrm>
          <a:solidFill>
            <a:schemeClr val="accent2"/>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hasCustomPrompt="1"/>
          </p:nvPr>
        </p:nvSpPr>
        <p:spPr>
          <a:xfrm>
            <a:off x="6050554" y="1835374"/>
            <a:ext cx="2832354" cy="4076700"/>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8" name="Text Placeholder 7"/>
          <p:cNvSpPr>
            <a:spLocks noGrp="1"/>
          </p:cNvSpPr>
          <p:nvPr>
            <p:ph type="body" sz="quarter" idx="26" hasCustomPrompt="1"/>
          </p:nvPr>
        </p:nvSpPr>
        <p:spPr>
          <a:xfrm>
            <a:off x="7324889" y="3873724"/>
            <a:ext cx="1558019" cy="2031776"/>
          </a:xfrm>
          <a:solidFill>
            <a:schemeClr val="accent4"/>
          </a:solidFill>
        </p:spPr>
        <p:txBody>
          <a:bodyPr lIns="137160" tIns="137160" anchor="t"/>
          <a:lstStyle>
            <a:lvl1pPr algn="l">
              <a:lnSpc>
                <a:spcPct val="90000"/>
              </a:lnSpc>
              <a:spcBef>
                <a:spcPts val="0"/>
              </a:spcBef>
              <a:spcAft>
                <a:spcPts val="0"/>
              </a:spcAft>
              <a:defRPr sz="1400">
                <a:solidFill>
                  <a:schemeClr val="bg1"/>
                </a:solidFill>
              </a:defRPr>
            </a:lvl1pPr>
          </a:lstStyle>
          <a:p>
            <a:pPr lvl="0"/>
            <a:r>
              <a:rPr lang="en-US" dirty="0"/>
              <a:t>Type caption here | Remove if not needed</a:t>
            </a:r>
          </a:p>
        </p:txBody>
      </p:sp>
      <p:sp>
        <p:nvSpPr>
          <p:cNvPr id="13" name="Text Placeholder 7">
            <a:extLst>
              <a:ext uri="{FF2B5EF4-FFF2-40B4-BE49-F238E27FC236}">
                <a16:creationId xmlns:a16="http://schemas.microsoft.com/office/drawing/2014/main" xmlns="" id="{1F67FAC8-26AF-48A1-938F-B5C40D744C18}"/>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4" name="Rectangle 13">
            <a:extLst>
              <a:ext uri="{FF2B5EF4-FFF2-40B4-BE49-F238E27FC236}">
                <a16:creationId xmlns:a16="http://schemas.microsoft.com/office/drawing/2014/main" xmlns="" id="{16FE12A9-0F8D-4398-85E1-B30CEE358CFA}"/>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3571358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9" name="Picture Placeholder 8"/>
          <p:cNvSpPr>
            <a:spLocks noGrp="1"/>
          </p:cNvSpPr>
          <p:nvPr>
            <p:ph type="pic" sz="quarter" idx="22" hasCustomPrompt="1"/>
          </p:nvPr>
        </p:nvSpPr>
        <p:spPr>
          <a:xfrm>
            <a:off x="385763" y="1828801"/>
            <a:ext cx="2114550"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2" name="Title 1"/>
          <p:cNvSpPr>
            <a:spLocks noGrp="1"/>
          </p:cNvSpPr>
          <p:nvPr>
            <p:ph type="title" hasCustomPrompt="1"/>
          </p:nvPr>
        </p:nvSpPr>
        <p:spPr/>
        <p:txBody>
          <a:bodyPr/>
          <a:lstStyle>
            <a:lvl1pPr>
              <a:defRPr/>
            </a:lvl1pPr>
          </a:lstStyle>
          <a:p>
            <a:r>
              <a:rPr lang="en-US" dirty="0"/>
              <a:t>4 Photo | One line</a:t>
            </a:r>
          </a:p>
        </p:txBody>
      </p:sp>
      <p:sp>
        <p:nvSpPr>
          <p:cNvPr id="3" name="Date Placeholder 2"/>
          <p:cNvSpPr>
            <a:spLocks noGrp="1"/>
          </p:cNvSpPr>
          <p:nvPr>
            <p:ph type="dt" sz="half" idx="10"/>
          </p:nvPr>
        </p:nvSpPr>
        <p:spPr/>
        <p:txBody>
          <a:bodyPr/>
          <a:lstStyle/>
          <a:p>
            <a:fld id="{A03F8F8A-0676-B34E-8A58-0EE149B6B11E}"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5" name="Picture Placeholder 8"/>
          <p:cNvSpPr>
            <a:spLocks noGrp="1"/>
          </p:cNvSpPr>
          <p:nvPr>
            <p:ph type="pic" sz="quarter" idx="23" hasCustomPrompt="1"/>
          </p:nvPr>
        </p:nvSpPr>
        <p:spPr>
          <a:xfrm>
            <a:off x="2500313" y="1828801"/>
            <a:ext cx="2118122"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7" name="Picture Placeholder 8"/>
          <p:cNvSpPr>
            <a:spLocks noGrp="1"/>
          </p:cNvSpPr>
          <p:nvPr>
            <p:ph type="pic" sz="quarter" idx="25" hasCustomPrompt="1"/>
          </p:nvPr>
        </p:nvSpPr>
        <p:spPr>
          <a:xfrm>
            <a:off x="4618434" y="1826531"/>
            <a:ext cx="2116336"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3" name="Picture Placeholder 8"/>
          <p:cNvSpPr>
            <a:spLocks noGrp="1"/>
          </p:cNvSpPr>
          <p:nvPr>
            <p:ph type="pic" sz="quarter" idx="27" hasCustomPrompt="1"/>
          </p:nvPr>
        </p:nvSpPr>
        <p:spPr>
          <a:xfrm>
            <a:off x="6732985" y="1826531"/>
            <a:ext cx="2125266" cy="2583543"/>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8" name="Text Placeholder 7"/>
          <p:cNvSpPr>
            <a:spLocks noGrp="1"/>
          </p:cNvSpPr>
          <p:nvPr>
            <p:ph type="body" sz="quarter" idx="14" hasCustomPrompt="1"/>
          </p:nvPr>
        </p:nvSpPr>
        <p:spPr>
          <a:xfrm>
            <a:off x="1404257" y="2971800"/>
            <a:ext cx="1096055" cy="1439408"/>
          </a:xfrm>
          <a:solidFill>
            <a:schemeClr val="tx1"/>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6" name="Text Placeholder 7"/>
          <p:cNvSpPr>
            <a:spLocks noGrp="1"/>
          </p:cNvSpPr>
          <p:nvPr>
            <p:ph type="body" sz="quarter" idx="24" hasCustomPrompt="1"/>
          </p:nvPr>
        </p:nvSpPr>
        <p:spPr>
          <a:xfrm>
            <a:off x="3522379" y="2971800"/>
            <a:ext cx="1096055" cy="1439408"/>
          </a:xfrm>
          <a:solidFill>
            <a:schemeClr val="accent2"/>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8" name="Text Placeholder 7"/>
          <p:cNvSpPr>
            <a:spLocks noGrp="1"/>
          </p:cNvSpPr>
          <p:nvPr>
            <p:ph type="body" sz="quarter" idx="26" hasCustomPrompt="1"/>
          </p:nvPr>
        </p:nvSpPr>
        <p:spPr>
          <a:xfrm>
            <a:off x="5638714" y="2971800"/>
            <a:ext cx="1096055" cy="1439408"/>
          </a:xfrm>
          <a:solidFill>
            <a:schemeClr val="accent4"/>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4" name="Text Placeholder 7"/>
          <p:cNvSpPr>
            <a:spLocks noGrp="1"/>
          </p:cNvSpPr>
          <p:nvPr>
            <p:ph type="body" sz="quarter" idx="28" hasCustomPrompt="1"/>
          </p:nvPr>
        </p:nvSpPr>
        <p:spPr>
          <a:xfrm>
            <a:off x="7762195" y="2971800"/>
            <a:ext cx="1096055" cy="1439408"/>
          </a:xfrm>
          <a:solidFill>
            <a:schemeClr val="accent1"/>
          </a:solidFill>
        </p:spPr>
        <p:txBody>
          <a:bodyPr lIns="137160" tIns="137160" anchor="t"/>
          <a:lstStyle>
            <a:lvl1pPr algn="l">
              <a:lnSpc>
                <a:spcPct val="90000"/>
              </a:lnSpc>
              <a:spcBef>
                <a:spcPts val="0"/>
              </a:spcBef>
              <a:spcAft>
                <a:spcPts val="0"/>
              </a:spcAft>
              <a:defRPr sz="1200">
                <a:solidFill>
                  <a:schemeClr val="bg1"/>
                </a:solidFill>
              </a:defRPr>
            </a:lvl1pPr>
          </a:lstStyle>
          <a:p>
            <a:pPr lvl="0"/>
            <a:r>
              <a:rPr lang="en-US" dirty="0"/>
              <a:t>Type cap-</a:t>
            </a:r>
            <a:r>
              <a:rPr lang="en-US" dirty="0" err="1"/>
              <a:t>tion</a:t>
            </a:r>
            <a:r>
              <a:rPr lang="en-US" dirty="0"/>
              <a:t> here | Remove if not needed</a:t>
            </a:r>
          </a:p>
        </p:txBody>
      </p:sp>
      <p:sp>
        <p:nvSpPr>
          <p:cNvPr id="19" name="Text Placeholder 7">
            <a:extLst>
              <a:ext uri="{FF2B5EF4-FFF2-40B4-BE49-F238E27FC236}">
                <a16:creationId xmlns:a16="http://schemas.microsoft.com/office/drawing/2014/main" xmlns="" id="{6C1780D9-CEF1-4E3B-B6D6-225DD4E899A6}"/>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20" name="Rectangle 19">
            <a:extLst>
              <a:ext uri="{FF2B5EF4-FFF2-40B4-BE49-F238E27FC236}">
                <a16:creationId xmlns:a16="http://schemas.microsoft.com/office/drawing/2014/main" xmlns="" id="{4E46FB58-FC63-4566-A85A-FFE982D1BBB2}"/>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277722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9" name="Picture Placeholder 8"/>
          <p:cNvSpPr>
            <a:spLocks noGrp="1"/>
          </p:cNvSpPr>
          <p:nvPr>
            <p:ph type="pic" sz="quarter" idx="22" hasCustomPrompt="1"/>
          </p:nvPr>
        </p:nvSpPr>
        <p:spPr>
          <a:xfrm>
            <a:off x="385762"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2" name="Title 1"/>
          <p:cNvSpPr>
            <a:spLocks noGrp="1"/>
          </p:cNvSpPr>
          <p:nvPr>
            <p:ph type="title" hasCustomPrompt="1"/>
          </p:nvPr>
        </p:nvSpPr>
        <p:spPr/>
        <p:txBody>
          <a:bodyPr/>
          <a:lstStyle>
            <a:lvl1pPr>
              <a:defRPr/>
            </a:lvl1pPr>
          </a:lstStyle>
          <a:p>
            <a:r>
              <a:rPr lang="en-US" dirty="0"/>
              <a:t>5 Photo | One line</a:t>
            </a:r>
          </a:p>
        </p:txBody>
      </p:sp>
      <p:sp>
        <p:nvSpPr>
          <p:cNvPr id="3" name="Date Placeholder 2"/>
          <p:cNvSpPr>
            <a:spLocks noGrp="1"/>
          </p:cNvSpPr>
          <p:nvPr>
            <p:ph type="dt" sz="half" idx="10"/>
          </p:nvPr>
        </p:nvSpPr>
        <p:spPr/>
        <p:txBody>
          <a:bodyPr/>
          <a:lstStyle/>
          <a:p>
            <a:fld id="{81B2D728-38EF-8B46-B5F2-14915580E6B1}"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15" name="Picture Placeholder 8"/>
          <p:cNvSpPr>
            <a:spLocks noGrp="1"/>
          </p:cNvSpPr>
          <p:nvPr>
            <p:ph type="pic" sz="quarter" idx="23" hasCustomPrompt="1"/>
          </p:nvPr>
        </p:nvSpPr>
        <p:spPr>
          <a:xfrm>
            <a:off x="2082842"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7" name="Picture Placeholder 8"/>
          <p:cNvSpPr>
            <a:spLocks noGrp="1"/>
          </p:cNvSpPr>
          <p:nvPr>
            <p:ph type="pic" sz="quarter" idx="25" hasCustomPrompt="1"/>
          </p:nvPr>
        </p:nvSpPr>
        <p:spPr>
          <a:xfrm>
            <a:off x="3779921" y="1826532"/>
            <a:ext cx="1680210" cy="1974141"/>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3" name="Picture Placeholder 8"/>
          <p:cNvSpPr>
            <a:spLocks noGrp="1"/>
          </p:cNvSpPr>
          <p:nvPr>
            <p:ph type="pic" sz="quarter" idx="27" hasCustomPrompt="1"/>
          </p:nvPr>
        </p:nvSpPr>
        <p:spPr>
          <a:xfrm>
            <a:off x="5477001"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9" name="Picture Placeholder 8"/>
          <p:cNvSpPr>
            <a:spLocks noGrp="1"/>
          </p:cNvSpPr>
          <p:nvPr>
            <p:ph type="pic" sz="quarter" idx="29" hasCustomPrompt="1"/>
          </p:nvPr>
        </p:nvSpPr>
        <p:spPr>
          <a:xfrm>
            <a:off x="7174081" y="1826530"/>
            <a:ext cx="1680210" cy="1974142"/>
          </a:xfrm>
          <a:solidFill>
            <a:schemeClr val="accent3">
              <a:lumMod val="20000"/>
              <a:lumOff val="80000"/>
            </a:schemeClr>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1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8" name="Text Placeholder 7"/>
          <p:cNvSpPr>
            <a:spLocks noGrp="1"/>
          </p:cNvSpPr>
          <p:nvPr>
            <p:ph type="body" sz="quarter" idx="14" hasCustomPrompt="1"/>
          </p:nvPr>
        </p:nvSpPr>
        <p:spPr>
          <a:xfrm>
            <a:off x="1228452" y="2700790"/>
            <a:ext cx="837520" cy="1099883"/>
          </a:xfrm>
          <a:solidFill>
            <a:schemeClr val="tx2"/>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a:t>
            </a:r>
            <a:br>
              <a:rPr lang="en-US" dirty="0"/>
            </a:br>
            <a:r>
              <a:rPr lang="en-US" dirty="0"/>
              <a:t>Remove </a:t>
            </a:r>
            <a:br>
              <a:rPr lang="en-US" dirty="0"/>
            </a:br>
            <a:r>
              <a:rPr lang="en-US" dirty="0"/>
              <a:t>if not needed</a:t>
            </a:r>
          </a:p>
        </p:txBody>
      </p:sp>
      <p:sp>
        <p:nvSpPr>
          <p:cNvPr id="16" name="Text Placeholder 7"/>
          <p:cNvSpPr>
            <a:spLocks noGrp="1"/>
          </p:cNvSpPr>
          <p:nvPr>
            <p:ph type="body" sz="quarter" idx="24" hasCustomPrompt="1"/>
          </p:nvPr>
        </p:nvSpPr>
        <p:spPr>
          <a:xfrm>
            <a:off x="2925532" y="2700790"/>
            <a:ext cx="837520" cy="1099883"/>
          </a:xfrm>
          <a:solidFill>
            <a:schemeClr val="accent2"/>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18" name="Text Placeholder 7"/>
          <p:cNvSpPr>
            <a:spLocks noGrp="1"/>
          </p:cNvSpPr>
          <p:nvPr>
            <p:ph type="body" sz="quarter" idx="26" hasCustomPrompt="1"/>
          </p:nvPr>
        </p:nvSpPr>
        <p:spPr>
          <a:xfrm>
            <a:off x="4622612" y="2700790"/>
            <a:ext cx="837520" cy="1099883"/>
          </a:xfrm>
          <a:solidFill>
            <a:schemeClr val="accent4"/>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14" name="Text Placeholder 7"/>
          <p:cNvSpPr>
            <a:spLocks noGrp="1"/>
          </p:cNvSpPr>
          <p:nvPr>
            <p:ph type="body" sz="quarter" idx="28" hasCustomPrompt="1"/>
          </p:nvPr>
        </p:nvSpPr>
        <p:spPr>
          <a:xfrm>
            <a:off x="6319692" y="2700790"/>
            <a:ext cx="837520" cy="1099883"/>
          </a:xfrm>
          <a:solidFill>
            <a:schemeClr val="accent1"/>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20" name="Text Placeholder 7"/>
          <p:cNvSpPr>
            <a:spLocks noGrp="1"/>
          </p:cNvSpPr>
          <p:nvPr>
            <p:ph type="body" sz="quarter" idx="30" hasCustomPrompt="1"/>
          </p:nvPr>
        </p:nvSpPr>
        <p:spPr>
          <a:xfrm>
            <a:off x="7996578" y="2700790"/>
            <a:ext cx="837520" cy="1099883"/>
          </a:xfrm>
          <a:solidFill>
            <a:srgbClr val="A22B38"/>
          </a:solidFill>
        </p:spPr>
        <p:txBody>
          <a:bodyPr lIns="137160" tIns="4572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21" name="Text Placeholder 7">
            <a:extLst>
              <a:ext uri="{FF2B5EF4-FFF2-40B4-BE49-F238E27FC236}">
                <a16:creationId xmlns:a16="http://schemas.microsoft.com/office/drawing/2014/main" xmlns="" id="{2E67BFEE-381A-4A6D-8DFD-43CABE625885}"/>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22" name="Rectangle 21">
            <a:extLst>
              <a:ext uri="{FF2B5EF4-FFF2-40B4-BE49-F238E27FC236}">
                <a16:creationId xmlns:a16="http://schemas.microsoft.com/office/drawing/2014/main" xmlns="" id="{64766648-7D79-47FB-9296-5A4F029FE3A5}"/>
              </a:ext>
            </a:extLst>
          </p:cNvPr>
          <p:cNvSpPr/>
          <p:nvPr userDrawn="1"/>
        </p:nvSpPr>
        <p:spPr bwMode="gray">
          <a:xfrm>
            <a:off x="9256030" y="0"/>
            <a:ext cx="2184401" cy="68580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243556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icon | 1 line</a:t>
            </a:r>
          </a:p>
        </p:txBody>
      </p:sp>
      <p:sp>
        <p:nvSpPr>
          <p:cNvPr id="3" name="Date Placeholder 2"/>
          <p:cNvSpPr>
            <a:spLocks noGrp="1"/>
          </p:cNvSpPr>
          <p:nvPr>
            <p:ph type="dt" sz="half" idx="10"/>
          </p:nvPr>
        </p:nvSpPr>
        <p:spPr/>
        <p:txBody>
          <a:bodyPr/>
          <a:lstStyle/>
          <a:p>
            <a:fld id="{CA084BDB-E483-4A4F-848D-14271EE97A27}"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28797"/>
            <a:ext cx="1645920" cy="1970316"/>
          </a:xfrm>
          <a:solidFill>
            <a:schemeClr val="tx2"/>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7" name="Text Placeholder 7"/>
          <p:cNvSpPr>
            <a:spLocks noGrp="1"/>
          </p:cNvSpPr>
          <p:nvPr>
            <p:ph type="body" sz="quarter" idx="15" hasCustomPrompt="1"/>
          </p:nvPr>
        </p:nvSpPr>
        <p:spPr>
          <a:xfrm>
            <a:off x="2085635" y="1828798"/>
            <a:ext cx="1645920" cy="1970316"/>
          </a:xfrm>
          <a:solidFill>
            <a:schemeClr val="accent2"/>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99796" y="1828798"/>
            <a:ext cx="1645920" cy="1970316"/>
          </a:xfrm>
          <a:solidFill>
            <a:schemeClr val="accent4"/>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5513956" y="1828798"/>
            <a:ext cx="1645920" cy="1970316"/>
          </a:xfrm>
          <a:solidFill>
            <a:schemeClr val="accent1"/>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30" name="Text Placeholder 7"/>
          <p:cNvSpPr>
            <a:spLocks noGrp="1"/>
          </p:cNvSpPr>
          <p:nvPr>
            <p:ph type="body" sz="quarter" idx="18" hasCustomPrompt="1"/>
          </p:nvPr>
        </p:nvSpPr>
        <p:spPr>
          <a:xfrm>
            <a:off x="7228115" y="1828798"/>
            <a:ext cx="1645920" cy="1970316"/>
          </a:xfrm>
          <a:solidFill>
            <a:srgbClr val="A22B38"/>
          </a:solidFill>
        </p:spPr>
        <p:txBody>
          <a:bodyPr lIns="137160" anchor="ctr"/>
          <a:lstStyle>
            <a:lvl1pPr algn="ctr">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31" name="Text Placeholder 7"/>
          <p:cNvSpPr>
            <a:spLocks noGrp="1"/>
          </p:cNvSpPr>
          <p:nvPr>
            <p:ph type="body" sz="quarter" idx="19" hasCustomPrompt="1"/>
          </p:nvPr>
        </p:nvSpPr>
        <p:spPr>
          <a:xfrm>
            <a:off x="371475"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17" name="Text Placeholder 7"/>
          <p:cNvSpPr>
            <a:spLocks noGrp="1"/>
          </p:cNvSpPr>
          <p:nvPr>
            <p:ph type="body" sz="quarter" idx="20" hasCustomPrompt="1"/>
          </p:nvPr>
        </p:nvSpPr>
        <p:spPr>
          <a:xfrm>
            <a:off x="2081553"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18" name="Text Placeholder 7"/>
          <p:cNvSpPr>
            <a:spLocks noGrp="1"/>
          </p:cNvSpPr>
          <p:nvPr>
            <p:ph type="body" sz="quarter" idx="21" hasCustomPrompt="1"/>
          </p:nvPr>
        </p:nvSpPr>
        <p:spPr>
          <a:xfrm>
            <a:off x="3791631"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19" name="Text Placeholder 7"/>
          <p:cNvSpPr>
            <a:spLocks noGrp="1"/>
          </p:cNvSpPr>
          <p:nvPr>
            <p:ph type="body" sz="quarter" idx="22" hasCustomPrompt="1"/>
          </p:nvPr>
        </p:nvSpPr>
        <p:spPr>
          <a:xfrm>
            <a:off x="5501709"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20" name="Text Placeholder 7"/>
          <p:cNvSpPr>
            <a:spLocks noGrp="1"/>
          </p:cNvSpPr>
          <p:nvPr>
            <p:ph type="body" sz="quarter" idx="23" hasCustomPrompt="1"/>
          </p:nvPr>
        </p:nvSpPr>
        <p:spPr>
          <a:xfrm>
            <a:off x="7211787" y="3799114"/>
            <a:ext cx="1645920" cy="2106386"/>
          </a:xfrm>
          <a:solidFill>
            <a:schemeClr val="accent3">
              <a:lumMod val="20000"/>
              <a:lumOff val="80000"/>
            </a:schemeClr>
          </a:solidFill>
        </p:spPr>
        <p:txBody>
          <a:bodyPr lIns="137160" tIns="13716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a:defRPr sz="1400"/>
            </a:lvl2pPr>
          </a:lstStyle>
          <a:p>
            <a:pPr lvl="0"/>
            <a:r>
              <a:rPr lang="en-US" dirty="0"/>
              <a:t>Header</a:t>
            </a:r>
          </a:p>
          <a:p>
            <a:pPr lvl="1"/>
            <a:r>
              <a:rPr lang="en-US" dirty="0"/>
              <a:t>Text – add bullet if needed</a:t>
            </a:r>
          </a:p>
        </p:txBody>
      </p:sp>
      <p:sp>
        <p:nvSpPr>
          <p:cNvPr id="21" name="Text Placeholder 7">
            <a:extLst>
              <a:ext uri="{FF2B5EF4-FFF2-40B4-BE49-F238E27FC236}">
                <a16:creationId xmlns:a16="http://schemas.microsoft.com/office/drawing/2014/main" xmlns="" id="{1631B6F8-C198-462C-AF03-A48233B06B51}"/>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49080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Lifestyle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E4155B0-849C-4295-B9A3-289B82E69C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795" r="2208"/>
          <a:stretch/>
        </p:blipFill>
        <p:spPr>
          <a:xfrm>
            <a:off x="0" y="-312"/>
            <a:ext cx="9144000" cy="6858623"/>
          </a:xfrm>
          <a:prstGeom prst="rect">
            <a:avLst/>
          </a:prstGeom>
        </p:spPr>
      </p:pic>
      <p:sp>
        <p:nvSpPr>
          <p:cNvPr id="10" name="Rectangle 9">
            <a:extLst>
              <a:ext uri="{FF2B5EF4-FFF2-40B4-BE49-F238E27FC236}">
                <a16:creationId xmlns:a16="http://schemas.microsoft.com/office/drawing/2014/main" xmlns="" id="{256E36F7-040C-4CF7-A4F3-566C1FB93D13}"/>
              </a:ext>
            </a:extLst>
          </p:cNvPr>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371476" y="1104901"/>
            <a:ext cx="5580290" cy="2735839"/>
          </a:xfrm>
        </p:spPr>
        <p:txBody>
          <a:bodyPr anchor="b"/>
          <a:lstStyle>
            <a:lvl1pPr algn="l">
              <a:defRPr sz="3200"/>
            </a:lvl1pPr>
          </a:lstStyle>
          <a:p>
            <a:r>
              <a:rPr lang="en-US" dirty="0"/>
              <a:t>Insightful presentation title in sentence case max 3 lines</a:t>
            </a:r>
          </a:p>
        </p:txBody>
      </p:sp>
      <p:sp>
        <p:nvSpPr>
          <p:cNvPr id="3" name="Subtitle 2"/>
          <p:cNvSpPr>
            <a:spLocks noGrp="1"/>
          </p:cNvSpPr>
          <p:nvPr>
            <p:ph type="subTitle" idx="1" hasCustomPrompt="1"/>
          </p:nvPr>
        </p:nvSpPr>
        <p:spPr>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a:xfrm>
            <a:off x="371476" y="4990648"/>
            <a:ext cx="5580008" cy="702582"/>
          </a:xfrm>
        </p:spPr>
        <p:txBody>
          <a:bodyPr/>
          <a:lstStyle>
            <a:lvl1pPr>
              <a:defRPr sz="1600">
                <a:solidFill>
                  <a:schemeClr val="tx1"/>
                </a:solidFill>
              </a:defRPr>
            </a:lvl1pPr>
          </a:lstStyle>
          <a:p>
            <a:pPr lvl="0"/>
            <a:r>
              <a:rPr lang="en-US" dirty="0"/>
              <a:t>Month DD, YYYY</a:t>
            </a:r>
          </a:p>
        </p:txBody>
      </p:sp>
      <p:sp>
        <p:nvSpPr>
          <p:cNvPr id="4" name="Date Placeholder 3">
            <a:extLst>
              <a:ext uri="{FF2B5EF4-FFF2-40B4-BE49-F238E27FC236}">
                <a16:creationId xmlns:a16="http://schemas.microsoft.com/office/drawing/2014/main" xmlns="" id="{4292C5A5-93D8-46FA-9FF4-4D3FFCD21684}"/>
              </a:ext>
            </a:extLst>
          </p:cNvPr>
          <p:cNvSpPr>
            <a:spLocks noGrp="1"/>
          </p:cNvSpPr>
          <p:nvPr>
            <p:ph type="dt" sz="half" idx="14"/>
          </p:nvPr>
        </p:nvSpPr>
        <p:spPr/>
        <p:txBody>
          <a:bodyPr/>
          <a:lstStyle/>
          <a:p>
            <a:fld id="{A5FC88B3-188D-304E-97D7-D16C4AA1224A}" type="datetime1">
              <a:rPr lang="en-US" smtClean="0"/>
              <a:t>2/21/2018</a:t>
            </a:fld>
            <a:endParaRPr lang="en-US" dirty="0"/>
          </a:p>
        </p:txBody>
      </p:sp>
      <p:pic>
        <p:nvPicPr>
          <p:cNvPr id="12" name="Picture 11">
            <a:extLst>
              <a:ext uri="{FF2B5EF4-FFF2-40B4-BE49-F238E27FC236}">
                <a16:creationId xmlns:a16="http://schemas.microsoft.com/office/drawing/2014/main" xmlns="" id="{5BF7D124-5D39-4F61-B959-7373F2C7651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245" t="16985" r="7983" b="18016"/>
          <a:stretch/>
        </p:blipFill>
        <p:spPr>
          <a:xfrm>
            <a:off x="355196" y="5760556"/>
            <a:ext cx="2197554" cy="716444"/>
          </a:xfrm>
          <a:prstGeom prst="rect">
            <a:avLst/>
          </a:prstGeom>
        </p:spPr>
      </p:pic>
    </p:spTree>
    <p:extLst>
      <p:ext uri="{BB962C8B-B14F-4D97-AF65-F5344CB8AC3E}">
        <p14:creationId xmlns:p14="http://schemas.microsoft.com/office/powerpoint/2010/main" val="370202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row icon | 1 line</a:t>
            </a:r>
          </a:p>
        </p:txBody>
      </p:sp>
      <p:sp>
        <p:nvSpPr>
          <p:cNvPr id="3" name="Date Placeholder 2"/>
          <p:cNvSpPr>
            <a:spLocks noGrp="1"/>
          </p:cNvSpPr>
          <p:nvPr>
            <p:ph type="dt" sz="half" idx="10"/>
          </p:nvPr>
        </p:nvSpPr>
        <p:spPr/>
        <p:txBody>
          <a:bodyPr/>
          <a:lstStyle/>
          <a:p>
            <a:fld id="{BC0B9E5A-BDCC-474C-9CC4-CECDCB1DD9A7}"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61456"/>
            <a:ext cx="1273088" cy="1307592"/>
          </a:xfrm>
          <a:solidFill>
            <a:schemeClr val="tx2"/>
          </a:solidFill>
        </p:spPr>
        <p:txBody>
          <a:bodyPr lIns="137160" rIns="18288"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a:t>
            </a:r>
            <a:br>
              <a:rPr lang="en-US" dirty="0"/>
            </a:br>
            <a:r>
              <a:rPr lang="en-US" dirty="0"/>
              <a:t>To  remove text, place cursor then </a:t>
            </a:r>
            <a:br>
              <a:rPr lang="en-US" dirty="0"/>
            </a:br>
            <a:r>
              <a:rPr lang="en-US" dirty="0"/>
              <a:t>hit space bar.]</a:t>
            </a:r>
          </a:p>
        </p:txBody>
      </p:sp>
      <p:sp>
        <p:nvSpPr>
          <p:cNvPr id="28" name="Text Placeholder 7"/>
          <p:cNvSpPr>
            <a:spLocks noGrp="1"/>
          </p:cNvSpPr>
          <p:nvPr>
            <p:ph type="body" sz="quarter" idx="16" hasCustomPrompt="1"/>
          </p:nvPr>
        </p:nvSpPr>
        <p:spPr>
          <a:xfrm>
            <a:off x="371475" y="3223758"/>
            <a:ext cx="1273088" cy="1307592"/>
          </a:xfrm>
          <a:solidFill>
            <a:schemeClr val="accent2"/>
          </a:solidFill>
        </p:spPr>
        <p:txBody>
          <a:bodyPr lIns="137160" rIns="18288"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a:t>
            </a:r>
            <a:br>
              <a:rPr lang="en-US" dirty="0"/>
            </a:br>
            <a:r>
              <a:rPr lang="en-US" dirty="0"/>
              <a:t>To  remove text, place cursor then </a:t>
            </a:r>
            <a:br>
              <a:rPr lang="en-US" dirty="0"/>
            </a:br>
            <a:r>
              <a:rPr lang="en-US" dirty="0"/>
              <a:t>hit space bar.]</a:t>
            </a:r>
          </a:p>
        </p:txBody>
      </p:sp>
      <p:sp>
        <p:nvSpPr>
          <p:cNvPr id="29" name="Text Placeholder 7"/>
          <p:cNvSpPr>
            <a:spLocks noGrp="1"/>
          </p:cNvSpPr>
          <p:nvPr>
            <p:ph type="body" sz="quarter" idx="17" hasCustomPrompt="1"/>
          </p:nvPr>
        </p:nvSpPr>
        <p:spPr>
          <a:xfrm>
            <a:off x="371475" y="4586060"/>
            <a:ext cx="1273088" cy="1307592"/>
          </a:xfrm>
          <a:solidFill>
            <a:schemeClr val="accent4"/>
          </a:solidFill>
        </p:spPr>
        <p:txBody>
          <a:bodyPr lIns="137160" rIns="18288"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a:t>
            </a:r>
            <a:br>
              <a:rPr lang="en-US" dirty="0"/>
            </a:br>
            <a:r>
              <a:rPr lang="en-US" dirty="0"/>
              <a:t>To  remove text, place cursor then </a:t>
            </a:r>
            <a:br>
              <a:rPr lang="en-US" dirty="0"/>
            </a:br>
            <a:r>
              <a:rPr lang="en-US" dirty="0"/>
              <a:t>hit space bar.]</a:t>
            </a:r>
          </a:p>
        </p:txBody>
      </p:sp>
      <p:sp>
        <p:nvSpPr>
          <p:cNvPr id="9" name="Text Placeholder 8"/>
          <p:cNvSpPr>
            <a:spLocks noGrp="1"/>
          </p:cNvSpPr>
          <p:nvPr>
            <p:ph type="body" sz="quarter" idx="18" hasCustomPrompt="1"/>
          </p:nvPr>
        </p:nvSpPr>
        <p:spPr>
          <a:xfrm>
            <a:off x="1738653" y="1861456"/>
            <a:ext cx="7116876" cy="1280160"/>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1738653" y="3242808"/>
            <a:ext cx="7116876" cy="1280160"/>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1738653" y="4624161"/>
            <a:ext cx="7116876" cy="1280160"/>
          </a:xfrm>
        </p:spPr>
        <p:txBody>
          <a:bodyPr/>
          <a:lstStyle>
            <a:lvl1pPr>
              <a:defRPr sz="1600"/>
            </a:lvl1pPr>
            <a:lvl2pPr>
              <a:defRPr sz="1400"/>
            </a:lvl2pPr>
          </a:lstStyle>
          <a:p>
            <a:pPr lvl="0"/>
            <a:r>
              <a:rPr lang="en-US" dirty="0"/>
              <a:t>Level 1 text is 18 pt, hit return then Tab to get to level 2 – 14 pt gray</a:t>
            </a:r>
          </a:p>
          <a:p>
            <a:pPr lvl="1"/>
            <a:r>
              <a:rPr lang="en-US" dirty="0"/>
              <a:t>Second level</a:t>
            </a:r>
          </a:p>
        </p:txBody>
      </p:sp>
      <p:sp>
        <p:nvSpPr>
          <p:cNvPr id="13" name="Text Placeholder 7">
            <a:extLst>
              <a:ext uri="{FF2B5EF4-FFF2-40B4-BE49-F238E27FC236}">
                <a16:creationId xmlns:a16="http://schemas.microsoft.com/office/drawing/2014/main" xmlns="" id="{57CB5724-7345-4477-B6C2-91683C0C2C99}"/>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64134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row icon | 1 line</a:t>
            </a:r>
          </a:p>
        </p:txBody>
      </p:sp>
      <p:sp>
        <p:nvSpPr>
          <p:cNvPr id="3" name="Date Placeholder 2"/>
          <p:cNvSpPr>
            <a:spLocks noGrp="1"/>
          </p:cNvSpPr>
          <p:nvPr>
            <p:ph type="dt" sz="half" idx="10"/>
          </p:nvPr>
        </p:nvSpPr>
        <p:spPr/>
        <p:txBody>
          <a:bodyPr/>
          <a:lstStyle/>
          <a:p>
            <a:fld id="{7B5365D4-2452-3343-B29C-9CAEB7F9A3AE}"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5" y="1861456"/>
            <a:ext cx="1275588" cy="987552"/>
          </a:xfrm>
          <a:solidFill>
            <a:schemeClr val="tx2"/>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8" name="Text Placeholder 7"/>
          <p:cNvSpPr>
            <a:spLocks noGrp="1"/>
          </p:cNvSpPr>
          <p:nvPr>
            <p:ph type="body" sz="quarter" idx="16" hasCustomPrompt="1"/>
          </p:nvPr>
        </p:nvSpPr>
        <p:spPr>
          <a:xfrm>
            <a:off x="371475" y="2887905"/>
            <a:ext cx="1275588" cy="987552"/>
          </a:xfrm>
          <a:solidFill>
            <a:schemeClr val="accent2"/>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9" name="Text Placeholder 7"/>
          <p:cNvSpPr>
            <a:spLocks noGrp="1"/>
          </p:cNvSpPr>
          <p:nvPr>
            <p:ph type="body" sz="quarter" idx="17" hasCustomPrompt="1"/>
          </p:nvPr>
        </p:nvSpPr>
        <p:spPr>
          <a:xfrm>
            <a:off x="371475" y="3914354"/>
            <a:ext cx="1275588" cy="987552"/>
          </a:xfrm>
          <a:solidFill>
            <a:schemeClr val="accent4"/>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9" name="Text Placeholder 8"/>
          <p:cNvSpPr>
            <a:spLocks noGrp="1"/>
          </p:cNvSpPr>
          <p:nvPr>
            <p:ph type="body" sz="quarter" idx="18" hasCustomPrompt="1"/>
          </p:nvPr>
        </p:nvSpPr>
        <p:spPr>
          <a:xfrm>
            <a:off x="1709737" y="1861456"/>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1709737" y="2888302"/>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1712458" y="3914354"/>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3" name="Text Placeholder 7"/>
          <p:cNvSpPr>
            <a:spLocks noGrp="1"/>
          </p:cNvSpPr>
          <p:nvPr>
            <p:ph type="body" sz="quarter" idx="21" hasCustomPrompt="1"/>
          </p:nvPr>
        </p:nvSpPr>
        <p:spPr>
          <a:xfrm>
            <a:off x="371475" y="4940802"/>
            <a:ext cx="1275588" cy="987552"/>
          </a:xfrm>
          <a:solidFill>
            <a:schemeClr val="accent1"/>
          </a:solidFill>
        </p:spPr>
        <p:txBody>
          <a:bodyPr lIns="137160" anchor="ctr"/>
          <a:lstStyle>
            <a:lvl1pPr algn="l">
              <a:lnSpc>
                <a:spcPct val="90000"/>
              </a:lnSpc>
              <a:spcBef>
                <a:spcPts val="0"/>
              </a:spcBef>
              <a:spcAft>
                <a:spcPts val="0"/>
              </a:spcAft>
              <a:defRPr sz="82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14" name="Text Placeholder 8"/>
          <p:cNvSpPr>
            <a:spLocks noGrp="1"/>
          </p:cNvSpPr>
          <p:nvPr>
            <p:ph type="body" sz="quarter" idx="22" hasCustomPrompt="1"/>
          </p:nvPr>
        </p:nvSpPr>
        <p:spPr>
          <a:xfrm>
            <a:off x="1712458" y="4940406"/>
            <a:ext cx="7145792" cy="987552"/>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5" name="Text Placeholder 7">
            <a:extLst>
              <a:ext uri="{FF2B5EF4-FFF2-40B4-BE49-F238E27FC236}">
                <a16:creationId xmlns:a16="http://schemas.microsoft.com/office/drawing/2014/main" xmlns="" id="{689CC0DE-8E88-4C4F-BBB8-CB102DA4C7E9}"/>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779850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row icon | 1 line</a:t>
            </a:r>
          </a:p>
        </p:txBody>
      </p:sp>
      <p:sp>
        <p:nvSpPr>
          <p:cNvPr id="3" name="Date Placeholder 2"/>
          <p:cNvSpPr>
            <a:spLocks noGrp="1"/>
          </p:cNvSpPr>
          <p:nvPr>
            <p:ph type="dt" sz="half" idx="10"/>
          </p:nvPr>
        </p:nvSpPr>
        <p:spPr/>
        <p:txBody>
          <a:bodyPr/>
          <a:lstStyle/>
          <a:p>
            <a:fld id="{B350426A-D2AA-B841-A172-998EF7C59AF0}"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4" hasCustomPrompt="1"/>
          </p:nvPr>
        </p:nvSpPr>
        <p:spPr>
          <a:xfrm>
            <a:off x="371476" y="1861456"/>
            <a:ext cx="787853" cy="768096"/>
          </a:xfrm>
          <a:solidFill>
            <a:schemeClr val="tx2"/>
          </a:solidFill>
        </p:spPr>
        <p:txBody>
          <a:bodyPr lIns="45720" anchor="ctr"/>
          <a:lstStyle>
            <a:lvl1pPr algn="l">
              <a:lnSpc>
                <a:spcPct val="90000"/>
              </a:lnSpc>
              <a:spcBef>
                <a:spcPts val="0"/>
              </a:spcBef>
              <a:spcAft>
                <a:spcPts val="0"/>
              </a:spcAft>
              <a:defRPr sz="600">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8" name="Text Placeholder 7"/>
          <p:cNvSpPr>
            <a:spLocks noGrp="1"/>
          </p:cNvSpPr>
          <p:nvPr>
            <p:ph type="body" sz="quarter" idx="16" hasCustomPrompt="1"/>
          </p:nvPr>
        </p:nvSpPr>
        <p:spPr>
          <a:xfrm>
            <a:off x="371476" y="2681880"/>
            <a:ext cx="787853" cy="768096"/>
          </a:xfrm>
          <a:solidFill>
            <a:schemeClr val="accent2"/>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29" name="Text Placeholder 7"/>
          <p:cNvSpPr>
            <a:spLocks noGrp="1"/>
          </p:cNvSpPr>
          <p:nvPr>
            <p:ph type="body" sz="quarter" idx="17" hasCustomPrompt="1"/>
          </p:nvPr>
        </p:nvSpPr>
        <p:spPr>
          <a:xfrm>
            <a:off x="371476" y="3502304"/>
            <a:ext cx="787853" cy="768096"/>
          </a:xfrm>
          <a:solidFill>
            <a:schemeClr val="accent4"/>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9" name="Text Placeholder 8"/>
          <p:cNvSpPr>
            <a:spLocks noGrp="1"/>
          </p:cNvSpPr>
          <p:nvPr>
            <p:ph type="body" sz="quarter" idx="18" hasCustomPrompt="1"/>
          </p:nvPr>
        </p:nvSpPr>
        <p:spPr>
          <a:xfrm>
            <a:off x="1221922" y="1861456"/>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1224643" y="2679568"/>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1224643" y="3497680"/>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3" name="Text Placeholder 7"/>
          <p:cNvSpPr>
            <a:spLocks noGrp="1"/>
          </p:cNvSpPr>
          <p:nvPr>
            <p:ph type="body" sz="quarter" idx="21" hasCustomPrompt="1"/>
          </p:nvPr>
        </p:nvSpPr>
        <p:spPr>
          <a:xfrm>
            <a:off x="371476" y="4322728"/>
            <a:ext cx="787853" cy="768096"/>
          </a:xfrm>
          <a:solidFill>
            <a:schemeClr val="accent1"/>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14" name="Text Placeholder 8"/>
          <p:cNvSpPr>
            <a:spLocks noGrp="1"/>
          </p:cNvSpPr>
          <p:nvPr>
            <p:ph type="body" sz="quarter" idx="22" hasCustomPrompt="1"/>
          </p:nvPr>
        </p:nvSpPr>
        <p:spPr>
          <a:xfrm>
            <a:off x="1221922" y="4315792"/>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5" name="Text Placeholder 7"/>
          <p:cNvSpPr>
            <a:spLocks noGrp="1"/>
          </p:cNvSpPr>
          <p:nvPr>
            <p:ph type="body" sz="quarter" idx="23" hasCustomPrompt="1"/>
          </p:nvPr>
        </p:nvSpPr>
        <p:spPr>
          <a:xfrm>
            <a:off x="371476" y="5143150"/>
            <a:ext cx="787853" cy="768096"/>
          </a:xfrm>
          <a:solidFill>
            <a:srgbClr val="A22B38"/>
          </a:solidFill>
        </p:spPr>
        <p:txBody>
          <a:bodyPr lIns="45720" anchor="ctr"/>
          <a:lstStyle>
            <a:lvl1pPr algn="l">
              <a:lnSpc>
                <a:spcPct val="90000"/>
              </a:lnSpc>
              <a:spcBef>
                <a:spcPts val="0"/>
              </a:spcBef>
              <a:spcAft>
                <a:spcPts val="0"/>
              </a:spcAft>
              <a:defRPr sz="675">
                <a:solidFill>
                  <a:schemeClr val="tx1">
                    <a:lumMod val="20000"/>
                    <a:lumOff val="80000"/>
                  </a:schemeClr>
                </a:solidFill>
              </a:defRPr>
            </a:lvl1pPr>
          </a:lstStyle>
          <a:p>
            <a:pPr lvl="0"/>
            <a:r>
              <a:rPr lang="en-US" dirty="0"/>
              <a:t>[Place icon here. </a:t>
            </a:r>
            <a:br>
              <a:rPr lang="en-US" dirty="0"/>
            </a:br>
            <a:r>
              <a:rPr lang="en-US" dirty="0"/>
              <a:t>To  remove text, </a:t>
            </a:r>
            <a:br>
              <a:rPr lang="en-US" dirty="0"/>
            </a:br>
            <a:r>
              <a:rPr lang="en-US" dirty="0"/>
              <a:t>place cursor then </a:t>
            </a:r>
            <a:br>
              <a:rPr lang="en-US" dirty="0"/>
            </a:br>
            <a:r>
              <a:rPr lang="en-US" dirty="0"/>
              <a:t>hit space bar.]</a:t>
            </a:r>
          </a:p>
        </p:txBody>
      </p:sp>
      <p:sp>
        <p:nvSpPr>
          <p:cNvPr id="16" name="Text Placeholder 8"/>
          <p:cNvSpPr>
            <a:spLocks noGrp="1"/>
          </p:cNvSpPr>
          <p:nvPr>
            <p:ph type="body" sz="quarter" idx="24" hasCustomPrompt="1"/>
          </p:nvPr>
        </p:nvSpPr>
        <p:spPr>
          <a:xfrm>
            <a:off x="1224643" y="5133905"/>
            <a:ext cx="7633607" cy="768096"/>
          </a:xfrm>
        </p:spPr>
        <p:txBody>
          <a:bodyPr/>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17" name="Text Placeholder 7">
            <a:extLst>
              <a:ext uri="{FF2B5EF4-FFF2-40B4-BE49-F238E27FC236}">
                <a16:creationId xmlns:a16="http://schemas.microsoft.com/office/drawing/2014/main" xmlns="" id="{0B0E6FC2-94CC-4D51-BB6C-4536953739D6}"/>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510628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Row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row w/photo | 1 line</a:t>
            </a:r>
          </a:p>
        </p:txBody>
      </p:sp>
      <p:sp>
        <p:nvSpPr>
          <p:cNvPr id="3" name="Date Placeholder 2"/>
          <p:cNvSpPr>
            <a:spLocks noGrp="1"/>
          </p:cNvSpPr>
          <p:nvPr>
            <p:ph type="dt" sz="half" idx="10"/>
          </p:nvPr>
        </p:nvSpPr>
        <p:spPr/>
        <p:txBody>
          <a:bodyPr/>
          <a:lstStyle/>
          <a:p>
            <a:fld id="{8238ADEA-1268-684E-990E-6D1107CCDE98}"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8"/>
          <p:cNvSpPr>
            <a:spLocks noGrp="1"/>
          </p:cNvSpPr>
          <p:nvPr>
            <p:ph type="body" sz="quarter" idx="18" hasCustomPrompt="1"/>
          </p:nvPr>
        </p:nvSpPr>
        <p:spPr>
          <a:xfrm>
            <a:off x="371475" y="1861456"/>
            <a:ext cx="5572126" cy="128016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371475" y="3242808"/>
            <a:ext cx="5572126" cy="128016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371475" y="4624161"/>
            <a:ext cx="5572126" cy="128016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12" name="Text Placeholder 7">
            <a:extLst>
              <a:ext uri="{FF2B5EF4-FFF2-40B4-BE49-F238E27FC236}">
                <a16:creationId xmlns:a16="http://schemas.microsoft.com/office/drawing/2014/main" xmlns="" id="{FB6B105E-21BF-4886-A4F3-142D6B3B2D1C}"/>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0" name="Picture Placeholder 9">
            <a:extLst>
              <a:ext uri="{FF2B5EF4-FFF2-40B4-BE49-F238E27FC236}">
                <a16:creationId xmlns:a16="http://schemas.microsoft.com/office/drawing/2014/main" xmlns="" id="{9124275B-1008-4B2B-AB84-BAC87DC37F57}"/>
              </a:ext>
            </a:extLst>
          </p:cNvPr>
          <p:cNvSpPr>
            <a:spLocks noGrp="1"/>
          </p:cNvSpPr>
          <p:nvPr>
            <p:ph type="pic" sz="quarter" idx="21" hasCustomPrompt="1"/>
          </p:nvPr>
        </p:nvSpPr>
        <p:spPr>
          <a:xfrm>
            <a:off x="6022975" y="1862138"/>
            <a:ext cx="2832100" cy="4042183"/>
          </a:xfrm>
          <a:blipFill>
            <a:blip r:embed="rId2"/>
            <a:stretch>
              <a:fillRect l="-29623" t="-14" r="639"/>
            </a:stretch>
          </a:blipFill>
        </p:spPr>
        <p:txBody>
          <a:bodyPr lIns="0" tIns="182880"/>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800">
                <a:solidFill>
                  <a:schemeClr val="tx2"/>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smtClean="0"/>
              <a:t> </a:t>
            </a:r>
            <a:endParaRPr lang="en-US" sz="1200" dirty="0"/>
          </a:p>
        </p:txBody>
      </p:sp>
    </p:spTree>
    <p:extLst>
      <p:ext uri="{BB962C8B-B14F-4D97-AF65-F5344CB8AC3E}">
        <p14:creationId xmlns:p14="http://schemas.microsoft.com/office/powerpoint/2010/main" val="74646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Row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row w/photo | 1 line</a:t>
            </a:r>
          </a:p>
        </p:txBody>
      </p:sp>
      <p:sp>
        <p:nvSpPr>
          <p:cNvPr id="3" name="Date Placeholder 2"/>
          <p:cNvSpPr>
            <a:spLocks noGrp="1"/>
          </p:cNvSpPr>
          <p:nvPr>
            <p:ph type="dt" sz="half" idx="10"/>
          </p:nvPr>
        </p:nvSpPr>
        <p:spPr/>
        <p:txBody>
          <a:bodyPr/>
          <a:lstStyle/>
          <a:p>
            <a:fld id="{B0F05144-D549-764A-BC72-2369083EF94E}"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8"/>
          <p:cNvSpPr>
            <a:spLocks noGrp="1"/>
          </p:cNvSpPr>
          <p:nvPr>
            <p:ph type="body" sz="quarter" idx="18" hasCustomPrompt="1"/>
          </p:nvPr>
        </p:nvSpPr>
        <p:spPr>
          <a:xfrm>
            <a:off x="371475" y="1861457"/>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5" name="Text Placeholder 8"/>
          <p:cNvSpPr>
            <a:spLocks noGrp="1"/>
          </p:cNvSpPr>
          <p:nvPr>
            <p:ph type="body" sz="quarter" idx="19" hasCustomPrompt="1"/>
          </p:nvPr>
        </p:nvSpPr>
        <p:spPr>
          <a:xfrm>
            <a:off x="371475" y="2889431"/>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26" name="Text Placeholder 8"/>
          <p:cNvSpPr>
            <a:spLocks noGrp="1"/>
          </p:cNvSpPr>
          <p:nvPr>
            <p:ph type="body" sz="quarter" idx="20" hasCustomPrompt="1"/>
          </p:nvPr>
        </p:nvSpPr>
        <p:spPr>
          <a:xfrm>
            <a:off x="371475" y="3917405"/>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11" name="Text Placeholder 8"/>
          <p:cNvSpPr>
            <a:spLocks noGrp="1"/>
          </p:cNvSpPr>
          <p:nvPr>
            <p:ph type="body" sz="quarter" idx="22" hasCustomPrompt="1"/>
          </p:nvPr>
        </p:nvSpPr>
        <p:spPr>
          <a:xfrm>
            <a:off x="371475" y="4945380"/>
            <a:ext cx="5572125" cy="960120"/>
          </a:xfrm>
          <a:solidFill>
            <a:schemeClr val="accent5">
              <a:lumMod val="40000"/>
              <a:lumOff val="60000"/>
            </a:schemeClr>
          </a:solidFill>
        </p:spPr>
        <p:txBody>
          <a:bodyPr lIns="91440" tIns="91440"/>
          <a:lstStyle>
            <a:lvl1pPr>
              <a:defRPr sz="1600">
                <a:solidFill>
                  <a:schemeClr val="tx1"/>
                </a:solidFill>
              </a:defRPr>
            </a:lvl1pPr>
            <a:lvl2pPr>
              <a:defRPr sz="1400">
                <a:solidFill>
                  <a:schemeClr val="tx1"/>
                </a:solidFill>
              </a:defRPr>
            </a:lvl2pPr>
          </a:lstStyle>
          <a:p>
            <a:pPr lvl="0"/>
            <a:r>
              <a:rPr lang="en-US" dirty="0"/>
              <a:t>Level 1 text is 16 pt, hit return then Tab to get to level 2 – 14 pt gray</a:t>
            </a:r>
          </a:p>
          <a:p>
            <a:pPr lvl="1"/>
            <a:r>
              <a:rPr lang="en-US" dirty="0"/>
              <a:t>Second level</a:t>
            </a:r>
          </a:p>
        </p:txBody>
      </p:sp>
      <p:sp>
        <p:nvSpPr>
          <p:cNvPr id="12" name="Text Placeholder 7">
            <a:extLst>
              <a:ext uri="{FF2B5EF4-FFF2-40B4-BE49-F238E27FC236}">
                <a16:creationId xmlns:a16="http://schemas.microsoft.com/office/drawing/2014/main" xmlns="" id="{2DAC82A9-851F-41ED-8839-FC7966AE0DCD}"/>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5" name="Picture Placeholder 9">
            <a:extLst>
              <a:ext uri="{FF2B5EF4-FFF2-40B4-BE49-F238E27FC236}">
                <a16:creationId xmlns:a16="http://schemas.microsoft.com/office/drawing/2014/main" xmlns="" id="{7F3D4019-DCDF-4857-847C-9573F0C1B01A}"/>
              </a:ext>
            </a:extLst>
          </p:cNvPr>
          <p:cNvSpPr>
            <a:spLocks noGrp="1"/>
          </p:cNvSpPr>
          <p:nvPr>
            <p:ph type="pic" sz="quarter" idx="21" hasCustomPrompt="1"/>
          </p:nvPr>
        </p:nvSpPr>
        <p:spPr>
          <a:xfrm>
            <a:off x="6022975" y="1862138"/>
            <a:ext cx="2832100" cy="4042183"/>
          </a:xfrm>
          <a:blipFill>
            <a:blip r:embed="rId2"/>
            <a:stretch>
              <a:fillRect l="-29623" t="-14" r="639"/>
            </a:stretch>
          </a:blipFill>
        </p:spPr>
        <p:txBody>
          <a:bodyPr lIns="0" tIns="274320"/>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800">
                <a:solidFill>
                  <a:schemeClr val="tx2"/>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smtClean="0"/>
              <a:t> </a:t>
            </a:r>
            <a:endParaRPr lang="en-US" sz="1200" dirty="0"/>
          </a:p>
        </p:txBody>
      </p:sp>
    </p:spTree>
    <p:extLst>
      <p:ext uri="{BB962C8B-B14F-4D97-AF65-F5344CB8AC3E}">
        <p14:creationId xmlns:p14="http://schemas.microsoft.com/office/powerpoint/2010/main" val="91242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Row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row w/photo | case | 1 line</a:t>
            </a:r>
          </a:p>
        </p:txBody>
      </p:sp>
      <p:sp>
        <p:nvSpPr>
          <p:cNvPr id="3" name="Date Placeholder 2"/>
          <p:cNvSpPr>
            <a:spLocks noGrp="1"/>
          </p:cNvSpPr>
          <p:nvPr>
            <p:ph type="dt" sz="half" idx="10"/>
          </p:nvPr>
        </p:nvSpPr>
        <p:spPr/>
        <p:txBody>
          <a:bodyPr/>
          <a:lstStyle/>
          <a:p>
            <a:fld id="{FA49EA86-E1B3-D840-96B4-2D75FC7D080D}"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8"/>
          <p:cNvSpPr>
            <a:spLocks noGrp="1"/>
          </p:cNvSpPr>
          <p:nvPr>
            <p:ph type="body" sz="quarter" idx="18" hasCustomPrompt="1"/>
          </p:nvPr>
        </p:nvSpPr>
        <p:spPr>
          <a:xfrm>
            <a:off x="371475" y="1861458"/>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25" name="Text Placeholder 8"/>
          <p:cNvSpPr>
            <a:spLocks noGrp="1"/>
          </p:cNvSpPr>
          <p:nvPr>
            <p:ph type="body" sz="quarter" idx="19" hasCustomPrompt="1"/>
          </p:nvPr>
        </p:nvSpPr>
        <p:spPr>
          <a:xfrm>
            <a:off x="371475" y="2696210"/>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26" name="Text Placeholder 8"/>
          <p:cNvSpPr>
            <a:spLocks noGrp="1"/>
          </p:cNvSpPr>
          <p:nvPr>
            <p:ph type="body" sz="quarter" idx="20" hasCustomPrompt="1"/>
          </p:nvPr>
        </p:nvSpPr>
        <p:spPr>
          <a:xfrm>
            <a:off x="371475" y="3530962"/>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1" name="Text Placeholder 8"/>
          <p:cNvSpPr>
            <a:spLocks noGrp="1"/>
          </p:cNvSpPr>
          <p:nvPr>
            <p:ph type="body" sz="quarter" idx="22" hasCustomPrompt="1"/>
          </p:nvPr>
        </p:nvSpPr>
        <p:spPr>
          <a:xfrm>
            <a:off x="371475" y="4365714"/>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3" name="Text Placeholder 8"/>
          <p:cNvSpPr>
            <a:spLocks noGrp="1"/>
          </p:cNvSpPr>
          <p:nvPr>
            <p:ph type="body" sz="quarter" idx="23" hasCustomPrompt="1"/>
          </p:nvPr>
        </p:nvSpPr>
        <p:spPr>
          <a:xfrm>
            <a:off x="371475" y="5200468"/>
            <a:ext cx="5572125" cy="732245"/>
          </a:xfrm>
          <a:solidFill>
            <a:schemeClr val="accent5">
              <a:lumMod val="40000"/>
              <a:lumOff val="60000"/>
            </a:schemeClr>
          </a:solidFill>
        </p:spPr>
        <p:txBody>
          <a:bodyPr lIns="91440" t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4" name="Text Placeholder 7">
            <a:extLst>
              <a:ext uri="{FF2B5EF4-FFF2-40B4-BE49-F238E27FC236}">
                <a16:creationId xmlns:a16="http://schemas.microsoft.com/office/drawing/2014/main" xmlns="" id="{43BFB9B1-1EFA-44DF-8290-51EAEBD9BEA1}"/>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
        <p:nvSpPr>
          <p:cNvPr id="16" name="Picture Placeholder 9">
            <a:extLst>
              <a:ext uri="{FF2B5EF4-FFF2-40B4-BE49-F238E27FC236}">
                <a16:creationId xmlns:a16="http://schemas.microsoft.com/office/drawing/2014/main" xmlns="" id="{BCD7420F-31EF-411E-818F-128E1835AA9E}"/>
              </a:ext>
            </a:extLst>
          </p:cNvPr>
          <p:cNvSpPr>
            <a:spLocks noGrp="1"/>
          </p:cNvSpPr>
          <p:nvPr>
            <p:ph type="pic" sz="quarter" idx="21" hasCustomPrompt="1"/>
          </p:nvPr>
        </p:nvSpPr>
        <p:spPr>
          <a:xfrm>
            <a:off x="6022975" y="1862138"/>
            <a:ext cx="2832100" cy="4042183"/>
          </a:xfrm>
          <a:blipFill>
            <a:blip r:embed="rId2"/>
            <a:stretch>
              <a:fillRect l="-29623" t="-14" r="639"/>
            </a:stretch>
          </a:blipFill>
        </p:spPr>
        <p:txBody>
          <a:bodyPr lIns="0" tIns="274320"/>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800">
                <a:solidFill>
                  <a:schemeClr val="tx2"/>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smtClean="0"/>
              <a:t> </a:t>
            </a:r>
            <a:endParaRPr lang="en-US" sz="1200" dirty="0"/>
          </a:p>
        </p:txBody>
      </p:sp>
    </p:spTree>
    <p:extLst>
      <p:ext uri="{BB962C8B-B14F-4D97-AF65-F5344CB8AC3E}">
        <p14:creationId xmlns:p14="http://schemas.microsoft.com/office/powerpoint/2010/main" val="711824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22132-F380-0E4A-AAEB-72E7D47151BB}" type="datetime1">
              <a:rPr lang="en-US" smtClean="0"/>
              <a:t>2/21/2018</a:t>
            </a:fld>
            <a:endParaRPr lang="en-US" dirty="0"/>
          </a:p>
        </p:txBody>
      </p:sp>
      <p:sp>
        <p:nvSpPr>
          <p:cNvPr id="3" name="Footer Placeholder 2"/>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4" name="Slide Number Placeholder 3"/>
          <p:cNvSpPr>
            <a:spLocks noGrp="1"/>
          </p:cNvSpPr>
          <p:nvPr>
            <p:ph type="sldNum" sz="quarter" idx="12"/>
          </p:nvPr>
        </p:nvSpPr>
        <p:spPr/>
        <p:txBody>
          <a:bodyPr/>
          <a:lstStyle/>
          <a:p>
            <a:fld id="{3310D8EA-3107-4873-B9AB-DD7D3E79053A}" type="slidenum">
              <a:rPr lang="en-US" smtClean="0"/>
              <a:t>‹#›</a:t>
            </a:fld>
            <a:endParaRPr lang="en-US" dirty="0"/>
          </a:p>
        </p:txBody>
      </p:sp>
      <p:sp>
        <p:nvSpPr>
          <p:cNvPr id="7" name="Text Placeholder 6"/>
          <p:cNvSpPr>
            <a:spLocks noGrp="1"/>
          </p:cNvSpPr>
          <p:nvPr>
            <p:ph type="body" sz="quarter" idx="13" hasCustomPrompt="1"/>
          </p:nvPr>
        </p:nvSpPr>
        <p:spPr>
          <a:xfrm>
            <a:off x="3384947" y="2975656"/>
            <a:ext cx="2374106" cy="609373"/>
          </a:xfrm>
        </p:spPr>
        <p:txBody>
          <a:bodyPr anchor="ctr"/>
          <a:lstStyle>
            <a:lvl1pPr algn="ctr">
              <a:defRPr>
                <a:solidFill>
                  <a:schemeClr val="accent4"/>
                </a:solidFill>
              </a:defRPr>
            </a:lvl1pPr>
          </a:lstStyle>
          <a:p>
            <a:pPr lvl="0"/>
            <a:r>
              <a:rPr lang="en-US" dirty="0"/>
              <a:t>[blank]</a:t>
            </a:r>
          </a:p>
        </p:txBody>
      </p:sp>
      <p:pic>
        <p:nvPicPr>
          <p:cNvPr id="9" name="Picture 8">
            <a:extLst>
              <a:ext uri="{FF2B5EF4-FFF2-40B4-BE49-F238E27FC236}">
                <a16:creationId xmlns:a16="http://schemas.microsoft.com/office/drawing/2014/main" xmlns="" id="{DA2B1205-F6CA-461E-A799-04C4F035F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4016922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userDrawn="1"/>
        </p:nvSpPr>
        <p:spPr bwMode="gray">
          <a:xfrm>
            <a:off x="6000750" y="0"/>
            <a:ext cx="314325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pic>
        <p:nvPicPr>
          <p:cNvPr id="9" name="Picture 8">
            <a:extLst>
              <a:ext uri="{FF2B5EF4-FFF2-40B4-BE49-F238E27FC236}">
                <a16:creationId xmlns:a16="http://schemas.microsoft.com/office/drawing/2014/main" xmlns="" id="{F0D61B4F-A22C-4FAB-B7F3-23701D7271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1975998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xmlns="" id="{CA5DB066-2C57-4BDC-B3C4-D5AA4E54C31C}"/>
              </a:ext>
            </a:extLst>
          </p:cNvPr>
          <p:cNvSpPr/>
          <p:nvPr/>
        </p:nvSpPr>
        <p:spPr bwMode="gray">
          <a:xfrm>
            <a:off x="6000750" y="0"/>
            <a:ext cx="314325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60059ED8-1ABF-4D47-BAF7-C67D0BDC36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1681753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Dk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2" name="Rectangle 11">
            <a:extLst>
              <a:ext uri="{FF2B5EF4-FFF2-40B4-BE49-F238E27FC236}">
                <a16:creationId xmlns:a16="http://schemas.microsoft.com/office/drawing/2014/main" xmlns="" id="{D9B94BD7-F6CB-4633-B827-DCC8BE5FE864}"/>
              </a:ext>
            </a:extLst>
          </p:cNvPr>
          <p:cNvSpPr/>
          <p:nvPr/>
        </p:nvSpPr>
        <p:spPr bwMode="gray">
          <a:xfrm>
            <a:off x="6000750" y="0"/>
            <a:ext cx="314325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F0057337-C88C-4212-B107-A55E4CB49E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127139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lkin Clinic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6825D86-6339-4FA5-BF31-FB0E1B56D0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59" r="2944"/>
          <a:stretch/>
        </p:blipFill>
        <p:spPr>
          <a:xfrm>
            <a:off x="0" y="-312"/>
            <a:ext cx="9144000" cy="6858623"/>
          </a:xfrm>
          <a:prstGeom prst="rect">
            <a:avLst/>
          </a:prstGeom>
        </p:spPr>
      </p:pic>
      <p:sp>
        <p:nvSpPr>
          <p:cNvPr id="10" name="Rectangle 9">
            <a:extLst>
              <a:ext uri="{FF2B5EF4-FFF2-40B4-BE49-F238E27FC236}">
                <a16:creationId xmlns:a16="http://schemas.microsoft.com/office/drawing/2014/main" xmlns="" id="{40C08FE4-162A-4EFF-AF07-50DD505ED48B}"/>
              </a:ext>
            </a:extLst>
          </p:cNvPr>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371476" y="1104901"/>
            <a:ext cx="5580290" cy="2735839"/>
          </a:xfrm>
        </p:spPr>
        <p:txBody>
          <a:bodyPr anchor="b"/>
          <a:lstStyle>
            <a:lvl1pPr algn="l">
              <a:defRPr sz="3200"/>
            </a:lvl1pPr>
          </a:lstStyle>
          <a:p>
            <a:r>
              <a:rPr lang="en-US" dirty="0"/>
              <a:t>Insightful presentation title in sentence case max 3 lines</a:t>
            </a:r>
          </a:p>
        </p:txBody>
      </p:sp>
      <p:sp>
        <p:nvSpPr>
          <p:cNvPr id="3" name="Subtitle 2"/>
          <p:cNvSpPr>
            <a:spLocks noGrp="1"/>
          </p:cNvSpPr>
          <p:nvPr>
            <p:ph type="subTitle" idx="1" hasCustomPrompt="1"/>
          </p:nvPr>
        </p:nvSpPr>
        <p:spPr>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a:xfrm>
            <a:off x="371476" y="4990648"/>
            <a:ext cx="5580008" cy="702582"/>
          </a:xfrm>
        </p:spPr>
        <p:txBody>
          <a:bodyPr/>
          <a:lstStyle>
            <a:lvl1pPr>
              <a:defRPr>
                <a:solidFill>
                  <a:schemeClr val="tx1"/>
                </a:solidFill>
              </a:defRPr>
            </a:lvl1pPr>
          </a:lstStyle>
          <a:p>
            <a:pPr lvl="0"/>
            <a:r>
              <a:rPr lang="en-US" dirty="0"/>
              <a:t>Month DD, YYYY</a:t>
            </a:r>
          </a:p>
        </p:txBody>
      </p:sp>
      <p:sp>
        <p:nvSpPr>
          <p:cNvPr id="4" name="Date Placeholder 3">
            <a:extLst>
              <a:ext uri="{FF2B5EF4-FFF2-40B4-BE49-F238E27FC236}">
                <a16:creationId xmlns:a16="http://schemas.microsoft.com/office/drawing/2014/main" xmlns="" id="{10B9D10F-4F85-47EB-BB69-0ED9FC2465EB}"/>
              </a:ext>
            </a:extLst>
          </p:cNvPr>
          <p:cNvSpPr>
            <a:spLocks noGrp="1"/>
          </p:cNvSpPr>
          <p:nvPr>
            <p:ph type="dt" sz="half" idx="14"/>
          </p:nvPr>
        </p:nvSpPr>
        <p:spPr/>
        <p:txBody>
          <a:bodyPr/>
          <a:lstStyle/>
          <a:p>
            <a:fld id="{128CB145-5EA2-754D-8CDE-BD68346B91AE}" type="datetime1">
              <a:rPr lang="en-US" smtClean="0"/>
              <a:t>2/21/2018</a:t>
            </a:fld>
            <a:endParaRPr lang="en-US" dirty="0"/>
          </a:p>
        </p:txBody>
      </p:sp>
      <p:pic>
        <p:nvPicPr>
          <p:cNvPr id="12" name="Picture 11">
            <a:extLst>
              <a:ext uri="{FF2B5EF4-FFF2-40B4-BE49-F238E27FC236}">
                <a16:creationId xmlns:a16="http://schemas.microsoft.com/office/drawing/2014/main" xmlns="" id="{AD32E20C-6241-49CC-8812-6F1CC557420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245" t="16985" r="7983" b="18016"/>
          <a:stretch/>
        </p:blipFill>
        <p:spPr>
          <a:xfrm>
            <a:off x="355196" y="5760556"/>
            <a:ext cx="2197554" cy="716444"/>
          </a:xfrm>
          <a:prstGeom prst="rect">
            <a:avLst/>
          </a:prstGeom>
        </p:spPr>
      </p:pic>
    </p:spTree>
    <p:extLst>
      <p:ext uri="{BB962C8B-B14F-4D97-AF65-F5344CB8AC3E}">
        <p14:creationId xmlns:p14="http://schemas.microsoft.com/office/powerpoint/2010/main" val="1470021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828801"/>
            <a:ext cx="5383666" cy="21288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bwMode="gray">
          <a:xfrm>
            <a:off x="385762" y="4122058"/>
            <a:ext cx="5383666"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xmlns="" id="{23B694CC-B592-44F3-8181-C62CCD2755B7}"/>
              </a:ext>
            </a:extLst>
          </p:cNvPr>
          <p:cNvSpPr/>
          <p:nvPr/>
        </p:nvSpPr>
        <p:spPr bwMode="gray">
          <a:xfrm>
            <a:off x="6000750" y="0"/>
            <a:ext cx="314325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AB02EE5D-051C-45D5-9592-10BF4C2E1F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72532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ize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2" y="1104901"/>
            <a:ext cx="4033838" cy="2852737"/>
          </a:xfrm>
        </p:spPr>
        <p:txBody>
          <a:bodyPr anchor="b"/>
          <a:lstStyle>
            <a:lvl1pPr>
              <a:defRPr sz="3200"/>
            </a:lvl1pPr>
          </a:lstStyle>
          <a:p>
            <a:r>
              <a:rPr lang="en-US" dirty="0"/>
              <a:t>Section title in sentence case </a:t>
            </a:r>
          </a:p>
        </p:txBody>
      </p:sp>
      <p:sp>
        <p:nvSpPr>
          <p:cNvPr id="3" name="Text Placeholder 2"/>
          <p:cNvSpPr>
            <a:spLocks noGrp="1"/>
          </p:cNvSpPr>
          <p:nvPr>
            <p:ph type="body" idx="1" hasCustomPrompt="1"/>
          </p:nvPr>
        </p:nvSpPr>
        <p:spPr>
          <a:xfrm>
            <a:off x="385762" y="4122058"/>
            <a:ext cx="4033838" cy="1783443"/>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0" name="Picture Placeholder 9">
            <a:extLst>
              <a:ext uri="{FF2B5EF4-FFF2-40B4-BE49-F238E27FC236}">
                <a16:creationId xmlns:a16="http://schemas.microsoft.com/office/drawing/2014/main" xmlns="" id="{8268283A-D91D-4D73-9EBF-3B34754D95C1}"/>
              </a:ext>
            </a:extLst>
          </p:cNvPr>
          <p:cNvSpPr>
            <a:spLocks noGrp="1"/>
          </p:cNvSpPr>
          <p:nvPr>
            <p:ph type="pic" sz="quarter" idx="10" hasCustomPrompt="1"/>
          </p:nvPr>
        </p:nvSpPr>
        <p:spPr>
          <a:xfrm>
            <a:off x="4600575" y="0"/>
            <a:ext cx="4733925" cy="6858000"/>
          </a:xfrm>
          <a:blipFill>
            <a:blip r:embed="rId2"/>
            <a:stretch>
              <a:fillRect r="-17304"/>
            </a:stretch>
          </a:blipFill>
        </p:spPr>
        <p:txBody>
          <a:bodyPr tIns="548640" anchor="t" anchorCtr="0"/>
          <a:lstStyle>
            <a:lvl1pPr marL="0" marR="0" indent="0" algn="ctr"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lvl1pPr>
          </a:lstStyle>
          <a:p>
            <a:pPr marL="0" marR="0" lvl="0" indent="0" algn="ctr"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smtClean="0"/>
              <a:t> </a:t>
            </a:r>
            <a:endParaRPr lang="en-US" dirty="0"/>
          </a:p>
        </p:txBody>
      </p:sp>
      <p:pic>
        <p:nvPicPr>
          <p:cNvPr id="7" name="Picture 6">
            <a:extLst>
              <a:ext uri="{FF2B5EF4-FFF2-40B4-BE49-F238E27FC236}">
                <a16:creationId xmlns:a16="http://schemas.microsoft.com/office/drawing/2014/main" xmlns="" id="{E6723066-572C-47D2-B034-A9F4718AC9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1804842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2DD5A-027B-5049-9814-0E9AF1E2F97C}" type="datetime1">
              <a:rPr lang="en-US" smtClean="0"/>
              <a:t>2/21/2018</a:t>
            </a:fld>
            <a:endParaRPr lang="en-US" dirty="0"/>
          </a:p>
        </p:txBody>
      </p:sp>
      <p:sp>
        <p:nvSpPr>
          <p:cNvPr id="4" name="Slide Number Placeholder 3"/>
          <p:cNvSpPr>
            <a:spLocks noGrp="1"/>
          </p:cNvSpPr>
          <p:nvPr>
            <p:ph type="sldNum" sz="quarter" idx="12"/>
          </p:nvPr>
        </p:nvSpPr>
        <p:spPr/>
        <p:txBody>
          <a:bodyPr/>
          <a:lstStyle/>
          <a:p>
            <a:fld id="{3310D8EA-3107-4873-B9AB-DD7D3E79053A}" type="slidenum">
              <a:rPr lang="en-US" smtClean="0"/>
              <a:t>‹#›</a:t>
            </a:fld>
            <a:endParaRPr lang="en-US" dirty="0"/>
          </a:p>
        </p:txBody>
      </p:sp>
      <p:pic>
        <p:nvPicPr>
          <p:cNvPr id="8" name="Picture 7">
            <a:extLst>
              <a:ext uri="{FF2B5EF4-FFF2-40B4-BE49-F238E27FC236}">
                <a16:creationId xmlns:a16="http://schemas.microsoft.com/office/drawing/2014/main" xmlns="" id="{F9DA9624-F28A-458F-88EF-3F184856CF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102" y="2501312"/>
            <a:ext cx="4415796" cy="1855377"/>
          </a:xfrm>
          <a:prstGeom prst="rect">
            <a:avLst/>
          </a:prstGeom>
        </p:spPr>
      </p:pic>
    </p:spTree>
    <p:extLst>
      <p:ext uri="{BB962C8B-B14F-4D97-AF65-F5344CB8AC3E}">
        <p14:creationId xmlns:p14="http://schemas.microsoft.com/office/powerpoint/2010/main" val="2231462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 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3904343"/>
            <a:ext cx="5383666" cy="482887"/>
          </a:xfrm>
        </p:spPr>
        <p:txBody>
          <a:bodyPr anchor="ctr"/>
          <a:lstStyle>
            <a:lvl1pPr>
              <a:defRPr sz="1600">
                <a:solidFill>
                  <a:schemeClr val="accent1"/>
                </a:solidFill>
              </a:defRPr>
            </a:lvl1pPr>
          </a:lstStyle>
          <a:p>
            <a:r>
              <a:rPr lang="en-US" dirty="0"/>
              <a:t>First Name Last Name</a:t>
            </a:r>
          </a:p>
        </p:txBody>
      </p:sp>
      <p:sp>
        <p:nvSpPr>
          <p:cNvPr id="3" name="Text Placeholder 2"/>
          <p:cNvSpPr>
            <a:spLocks noGrp="1"/>
          </p:cNvSpPr>
          <p:nvPr>
            <p:ph type="body" idx="1" hasCustomPrompt="1"/>
          </p:nvPr>
        </p:nvSpPr>
        <p:spPr bwMode="gray">
          <a:xfrm>
            <a:off x="385762" y="4403956"/>
            <a:ext cx="5383666" cy="484632"/>
          </a:xfrm>
        </p:spPr>
        <p:txBody>
          <a:bodyPr anchor="ct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
        <p:nvSpPr>
          <p:cNvPr id="9" name="Text Placeholder 2"/>
          <p:cNvSpPr>
            <a:spLocks noGrp="1"/>
          </p:cNvSpPr>
          <p:nvPr>
            <p:ph type="body" idx="10" hasCustomPrompt="1"/>
          </p:nvPr>
        </p:nvSpPr>
        <p:spPr bwMode="gray">
          <a:xfrm>
            <a:off x="385761" y="4899871"/>
            <a:ext cx="5383666" cy="484632"/>
          </a:xfrm>
        </p:spPr>
        <p:txBody>
          <a:bodyPr anchor="ct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Tel</a:t>
            </a:r>
            <a:r>
              <a:rPr lang="en-US"/>
              <a:t>: </a:t>
            </a:r>
            <a:r>
              <a:rPr lang="en-US" smtClean="0"/>
              <a:t>123-456-7890</a:t>
            </a:r>
            <a:endParaRPr lang="en-US" dirty="0"/>
          </a:p>
        </p:txBody>
      </p:sp>
      <p:sp>
        <p:nvSpPr>
          <p:cNvPr id="23" name="Rectangle 22">
            <a:extLst>
              <a:ext uri="{FF2B5EF4-FFF2-40B4-BE49-F238E27FC236}">
                <a16:creationId xmlns:a16="http://schemas.microsoft.com/office/drawing/2014/main" xmlns="" id="{ECF35A84-66E1-4F72-848D-DB6EF4825F09}"/>
              </a:ext>
            </a:extLst>
          </p:cNvPr>
          <p:cNvSpPr/>
          <p:nvPr userDrawn="1"/>
        </p:nvSpPr>
        <p:spPr bwMode="gray">
          <a:xfrm>
            <a:off x="6000750" y="0"/>
            <a:ext cx="314325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D6D6922A-983B-4BA1-9404-083625C6FFF9}"/>
              </a:ext>
            </a:extLst>
          </p:cNvPr>
          <p:cNvSpPr txBox="1"/>
          <p:nvPr userDrawn="1"/>
        </p:nvSpPr>
        <p:spPr bwMode="gray">
          <a:xfrm>
            <a:off x="371474" y="2535053"/>
            <a:ext cx="2026196" cy="984885"/>
          </a:xfrm>
          <a:prstGeom prst="rect">
            <a:avLst/>
          </a:prstGeom>
          <a:noFill/>
        </p:spPr>
        <p:txBody>
          <a:bodyPr wrap="square" lIns="0" tIns="0" rIns="0" bIns="0" rtlCol="0">
            <a:spAutoFit/>
          </a:bodyPr>
          <a:lstStyle/>
          <a:p>
            <a:r>
              <a:rPr lang="en-US" sz="3200" dirty="0"/>
              <a:t>Thank you.</a:t>
            </a:r>
          </a:p>
        </p:txBody>
      </p:sp>
      <p:sp>
        <p:nvSpPr>
          <p:cNvPr id="11" name="TextBox 10">
            <a:extLst>
              <a:ext uri="{FF2B5EF4-FFF2-40B4-BE49-F238E27FC236}">
                <a16:creationId xmlns:a16="http://schemas.microsoft.com/office/drawing/2014/main" xmlns="" id="{30588031-B09C-4308-AD99-6FA427183E5B}"/>
              </a:ext>
            </a:extLst>
          </p:cNvPr>
          <p:cNvSpPr txBox="1"/>
          <p:nvPr userDrawn="1"/>
        </p:nvSpPr>
        <p:spPr bwMode="gray">
          <a:xfrm>
            <a:off x="385761" y="3134422"/>
            <a:ext cx="2292294" cy="307777"/>
          </a:xfrm>
          <a:prstGeom prst="rect">
            <a:avLst/>
          </a:prstGeom>
          <a:noFill/>
        </p:spPr>
        <p:txBody>
          <a:bodyPr wrap="none" lIns="0" tIns="0" rIns="0" bIns="0" rtlCol="0">
            <a:spAutoFit/>
          </a:bodyPr>
          <a:lstStyle/>
          <a:p>
            <a:r>
              <a:rPr lang="en-US" sz="2000" dirty="0"/>
              <a:t>Contact information:</a:t>
            </a:r>
          </a:p>
        </p:txBody>
      </p:sp>
      <p:pic>
        <p:nvPicPr>
          <p:cNvPr id="12" name="Picture 11">
            <a:extLst>
              <a:ext uri="{FF2B5EF4-FFF2-40B4-BE49-F238E27FC236}">
                <a16:creationId xmlns:a16="http://schemas.microsoft.com/office/drawing/2014/main" xmlns="" id="{2490A336-58A6-4623-B17E-F3C92AE57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Tree>
    <p:extLst>
      <p:ext uri="{BB962C8B-B14F-4D97-AF65-F5344CB8AC3E}">
        <p14:creationId xmlns:p14="http://schemas.microsoft.com/office/powerpoint/2010/main" val="3411926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534588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58200" y="6433445"/>
            <a:ext cx="386530" cy="247226"/>
          </a:xfrm>
          <a:prstGeom prst="rect">
            <a:avLst/>
          </a:prstGeom>
        </p:spPr>
        <p:txBody>
          <a:bodyPr/>
          <a:lstStyle/>
          <a:p>
            <a:pPr algn="r"/>
            <a:fld id="{F18F5FCC-583C-47C6-9953-2F6AD74D46AE}" type="slidenum">
              <a:rPr>
                <a:solidFill>
                  <a:srgbClr val="55565A"/>
                </a:solidFill>
              </a:rPr>
              <a:pPr algn="r"/>
              <a:t>‹#›</a:t>
            </a:fld>
            <a:endParaRPr dirty="0">
              <a:solidFill>
                <a:srgbClr val="55565A"/>
              </a:solidFill>
            </a:endParaRPr>
          </a:p>
        </p:txBody>
      </p:sp>
      <p:sp>
        <p:nvSpPr>
          <p:cNvPr id="4" name="Footer Placeholder 3"/>
          <p:cNvSpPr>
            <a:spLocks noGrp="1"/>
          </p:cNvSpPr>
          <p:nvPr>
            <p:ph type="ftr" sz="quarter" idx="11"/>
          </p:nvPr>
        </p:nvSpPr>
        <p:spPr>
          <a:xfrm>
            <a:off x="1524000" y="6356350"/>
            <a:ext cx="6705600" cy="365125"/>
          </a:xfrm>
          <a:prstGeom prst="rect">
            <a:avLst/>
          </a:prstGeom>
        </p:spPr>
        <p:txBody>
          <a:bodyPr/>
          <a:lstStyle/>
          <a:p>
            <a:endParaRPr lang="en-US" dirty="0">
              <a:solidFill>
                <a:srgbClr val="55565A">
                  <a:tint val="75000"/>
                </a:srgbClr>
              </a:solidFill>
            </a:endParaRPr>
          </a:p>
        </p:txBody>
      </p:sp>
    </p:spTree>
    <p:extLst>
      <p:ext uri="{BB962C8B-B14F-4D97-AF65-F5344CB8AC3E}">
        <p14:creationId xmlns:p14="http://schemas.microsoft.com/office/powerpoint/2010/main" val="3937589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referred text layout">
    <p:spTree>
      <p:nvGrpSpPr>
        <p:cNvPr id="1" name=""/>
        <p:cNvGrpSpPr/>
        <p:nvPr/>
      </p:nvGrpSpPr>
      <p:grpSpPr>
        <a:xfrm>
          <a:off x="0" y="0"/>
          <a:ext cx="0" cy="0"/>
          <a:chOff x="0" y="0"/>
          <a:chExt cx="0" cy="0"/>
        </a:xfrm>
      </p:grpSpPr>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457200" y="1354138"/>
            <a:ext cx="840105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Slide Number Placeholder 2"/>
          <p:cNvSpPr>
            <a:spLocks noGrp="1"/>
          </p:cNvSpPr>
          <p:nvPr>
            <p:ph type="sldNum" sz="quarter" idx="11"/>
          </p:nvPr>
        </p:nvSpPr>
        <p:spPr>
          <a:xfrm>
            <a:off x="8382000" y="6580188"/>
            <a:ext cx="304800" cy="152400"/>
          </a:xfrm>
          <a:prstGeom prst="rect">
            <a:avLst/>
          </a:prstGeom>
        </p:spPr>
        <p:txBody>
          <a:bodyPr/>
          <a:lstStyle>
            <a:lvl1pPr>
              <a:defRPr/>
            </a:lvl1pPr>
          </a:lstStyle>
          <a:p>
            <a:pPr>
              <a:defRPr/>
            </a:pPr>
            <a:fld id="{AA990CC1-CBDB-44FC-B990-6DB35917E2E5}" type="slidenum">
              <a:rPr lang="en-US"/>
              <a:pPr>
                <a:defRPr/>
              </a:pPr>
              <a:t>‹#›</a:t>
            </a:fld>
            <a:endParaRPr lang="en-US" dirty="0"/>
          </a:p>
        </p:txBody>
      </p:sp>
    </p:spTree>
    <p:extLst>
      <p:ext uri="{BB962C8B-B14F-4D97-AF65-F5344CB8AC3E}">
        <p14:creationId xmlns:p14="http://schemas.microsoft.com/office/powerpoint/2010/main" val="29402597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alkin Customizable Layout">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0"/>
            <a:ext cx="9144000" cy="6858000"/>
          </a:xfrm>
          <a:solidFill>
            <a:schemeClr val="accent4"/>
          </a:solidFill>
        </p:spPr>
        <p:txBody>
          <a:bodyPr/>
          <a:lstStyle>
            <a:lvl1pPr>
              <a:defRPr/>
            </a:lvl1pPr>
          </a:lstStyle>
          <a:p>
            <a:r>
              <a:rPr lang="en-US" dirty="0"/>
              <a:t>Click picture icon in middle of slide to add full bleed picture</a:t>
            </a:r>
          </a:p>
        </p:txBody>
      </p:sp>
      <p:sp>
        <p:nvSpPr>
          <p:cNvPr id="14" name="Text Placeholder 3"/>
          <p:cNvSpPr>
            <a:spLocks noGrp="1"/>
          </p:cNvSpPr>
          <p:nvPr>
            <p:ph type="body" sz="quarter" idx="16" hasCustomPrompt="1"/>
          </p:nvPr>
        </p:nvSpPr>
        <p:spPr>
          <a:xfrm>
            <a:off x="0" y="-5893"/>
            <a:ext cx="9144000" cy="6858000"/>
          </a:xfr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1500" dirty="0">
                <a:solidFill>
                  <a:schemeClr val="bg1"/>
                </a:solidFill>
              </a:defRPr>
            </a:lvl1pPr>
          </a:lstStyle>
          <a:p>
            <a:pPr lvl="0" algn="ctr" defTabSz="685647" fontAlgn="base">
              <a:spcBef>
                <a:spcPct val="0"/>
              </a:spcBef>
              <a:spcAft>
                <a:spcPct val="0"/>
              </a:spcAft>
            </a:pPr>
            <a:r>
              <a:rPr lang="en-US" dirty="0"/>
              <a:t> </a:t>
            </a:r>
          </a:p>
        </p:txBody>
      </p:sp>
      <p:sp>
        <p:nvSpPr>
          <p:cNvPr id="2" name="Title 1"/>
          <p:cNvSpPr>
            <a:spLocks noGrp="1"/>
          </p:cNvSpPr>
          <p:nvPr>
            <p:ph type="ctrTitle" hasCustomPrompt="1"/>
          </p:nvPr>
        </p:nvSpPr>
        <p:spPr>
          <a:xfrm>
            <a:off x="371476" y="1104901"/>
            <a:ext cx="5580290" cy="2735839"/>
          </a:xfrm>
        </p:spPr>
        <p:txBody>
          <a:bodyPr anchor="b"/>
          <a:lstStyle>
            <a:lvl1pPr algn="l">
              <a:defRPr sz="3200"/>
            </a:lvl1pPr>
          </a:lstStyle>
          <a:p>
            <a:r>
              <a:rPr lang="en-US" dirty="0"/>
              <a:t>Insightful presentation title in sentence case max 3 lines | Image instructions at right</a:t>
            </a:r>
          </a:p>
        </p:txBody>
      </p:sp>
      <p:sp>
        <p:nvSpPr>
          <p:cNvPr id="3" name="Subtitle 2"/>
          <p:cNvSpPr>
            <a:spLocks noGrp="1"/>
          </p:cNvSpPr>
          <p:nvPr>
            <p:ph type="subTitle" idx="1" hasCustomPrompt="1"/>
          </p:nvPr>
        </p:nvSpPr>
        <p:spPr>
          <a:xfrm>
            <a:off x="371476" y="3924301"/>
            <a:ext cx="5580290" cy="974271"/>
          </a:xfrm>
        </p:spPr>
        <p:txBody>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Text Placeholder 10"/>
          <p:cNvSpPr>
            <a:spLocks noGrp="1"/>
          </p:cNvSpPr>
          <p:nvPr>
            <p:ph type="body" sz="quarter" idx="13" hasCustomPrompt="1"/>
          </p:nvPr>
        </p:nvSpPr>
        <p:spPr>
          <a:xfrm>
            <a:off x="371476" y="4990648"/>
            <a:ext cx="5580008" cy="702582"/>
          </a:xfrm>
        </p:spPr>
        <p:txBody>
          <a:bodyPr/>
          <a:lstStyle>
            <a:lvl1pPr>
              <a:defRPr>
                <a:solidFill>
                  <a:schemeClr val="tx1"/>
                </a:solidFill>
              </a:defRPr>
            </a:lvl1pPr>
          </a:lstStyle>
          <a:p>
            <a:pPr lvl="0"/>
            <a:r>
              <a:rPr lang="en-US" dirty="0"/>
              <a:t>Month DD, YYYY</a:t>
            </a:r>
          </a:p>
        </p:txBody>
      </p:sp>
      <p:sp>
        <p:nvSpPr>
          <p:cNvPr id="17" name="Text Placeholder 18">
            <a:extLst>
              <a:ext uri="{FF2B5EF4-FFF2-40B4-BE49-F238E27FC236}">
                <a16:creationId xmlns:a16="http://schemas.microsoft.com/office/drawing/2014/main" xmlns="" id="{8AB7FC00-CAEB-4AC6-9A32-953D75FDB1CB}"/>
              </a:ext>
            </a:extLst>
          </p:cNvPr>
          <p:cNvSpPr>
            <a:spLocks noGrp="1"/>
          </p:cNvSpPr>
          <p:nvPr>
            <p:ph type="body" sz="quarter" idx="17" hasCustomPrompt="1"/>
          </p:nvPr>
        </p:nvSpPr>
        <p:spPr>
          <a:xfrm>
            <a:off x="355196" y="5760556"/>
            <a:ext cx="2197555" cy="716444"/>
          </a:xfrm>
          <a:blipFill>
            <a:blip r:embed="rId2"/>
            <a:stretch>
              <a:fillRect/>
            </a:stretch>
          </a:blipFill>
        </p:spPr>
        <p:txBody>
          <a:bodyPr/>
          <a:lstStyle/>
          <a:p>
            <a:pPr lvl="0"/>
            <a:r>
              <a:rPr lang="en-US" dirty="0"/>
              <a:t> </a:t>
            </a:r>
          </a:p>
        </p:txBody>
      </p:sp>
      <p:sp>
        <p:nvSpPr>
          <p:cNvPr id="4" name="Date Placeholder 3">
            <a:extLst>
              <a:ext uri="{FF2B5EF4-FFF2-40B4-BE49-F238E27FC236}">
                <a16:creationId xmlns:a16="http://schemas.microsoft.com/office/drawing/2014/main" xmlns="" id="{EA33E926-4D19-4F32-8112-EB03CC209DF3}"/>
              </a:ext>
            </a:extLst>
          </p:cNvPr>
          <p:cNvSpPr>
            <a:spLocks noGrp="1"/>
          </p:cNvSpPr>
          <p:nvPr>
            <p:ph type="dt" sz="half" idx="18"/>
          </p:nvPr>
        </p:nvSpPr>
        <p:spPr/>
        <p:txBody>
          <a:bodyPr/>
          <a:lstStyle/>
          <a:p>
            <a:fld id="{B6E1A88B-A652-8F44-A5F9-5E71904FF2E5}" type="datetime1">
              <a:rPr lang="en-US" smtClean="0"/>
              <a:t>2/21/2018</a:t>
            </a:fld>
            <a:endParaRPr lang="en-US" dirty="0"/>
          </a:p>
        </p:txBody>
      </p:sp>
      <p:sp>
        <p:nvSpPr>
          <p:cNvPr id="18" name="Rectangle 17">
            <a:extLst>
              <a:ext uri="{FF2B5EF4-FFF2-40B4-BE49-F238E27FC236}">
                <a16:creationId xmlns:a16="http://schemas.microsoft.com/office/drawing/2014/main" xmlns="" id="{953CF5D8-A7D2-44FE-998F-D0C95902ED42}"/>
              </a:ext>
            </a:extLst>
          </p:cNvPr>
          <p:cNvSpPr/>
          <p:nvPr userDrawn="1"/>
        </p:nvSpPr>
        <p:spPr bwMode="gray">
          <a:xfrm>
            <a:off x="9163022" y="0"/>
            <a:ext cx="2184401"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4 STEPS to customizing this title slide</a:t>
            </a:r>
          </a:p>
          <a:p>
            <a:pPr marL="342900" indent="-342900" algn="l">
              <a:buFont typeface="+mj-lt"/>
              <a:buAutoNum type="arabicPeriod"/>
            </a:pPr>
            <a:r>
              <a:rPr lang="en-US" sz="1400" dirty="0"/>
              <a:t>Right click on presentation title placeholder &gt; Send to Back</a:t>
            </a:r>
          </a:p>
          <a:p>
            <a:pPr marL="342900" indent="-342900" algn="l">
              <a:buFont typeface="+mj-lt"/>
              <a:buAutoNum type="arabicPeriod"/>
            </a:pPr>
            <a:r>
              <a:rPr lang="en-US" sz="1400" dirty="0"/>
              <a:t>Select white gradient overlay &gt; Send to Back</a:t>
            </a:r>
          </a:p>
          <a:p>
            <a:pPr marL="342900" indent="-342900" algn="l">
              <a:buFont typeface="+mj-lt"/>
              <a:buAutoNum type="arabicPeriod"/>
            </a:pPr>
            <a:r>
              <a:rPr lang="en-US" sz="1400" dirty="0"/>
              <a:t>Click on Picture icon in center of picture placeholder &gt; Navigate to image &gt; Insert</a:t>
            </a:r>
          </a:p>
          <a:p>
            <a:pPr marL="342900" indent="-342900" algn="l">
              <a:buFont typeface="+mj-lt"/>
              <a:buAutoNum type="arabicPeriod"/>
            </a:pPr>
            <a:r>
              <a:rPr lang="en-US" sz="1400" dirty="0"/>
              <a:t>Right click on Slide Thumbnail &gt; Hit Reset</a:t>
            </a:r>
            <a:br>
              <a:rPr lang="en-US" sz="1400" dirty="0"/>
            </a:br>
            <a:r>
              <a:rPr lang="en-US" sz="1400" dirty="0"/>
              <a:t/>
            </a:r>
            <a:br>
              <a:rPr lang="en-US" sz="1400" dirty="0"/>
            </a:br>
            <a:r>
              <a:rPr lang="en-US" sz="1400" dirty="0"/>
              <a:t>NOTE: If you accidentally move any of the placeholders on this slide, hitting Reset will put everything back in place – event the logo. So, a best practice would be to hit Reset after you’ve completed your work to make sure placeholders are in their place. </a:t>
            </a:r>
          </a:p>
        </p:txBody>
      </p:sp>
      <p:sp>
        <p:nvSpPr>
          <p:cNvPr id="19" name="Rectangle 18">
            <a:extLst>
              <a:ext uri="{FF2B5EF4-FFF2-40B4-BE49-F238E27FC236}">
                <a16:creationId xmlns:a16="http://schemas.microsoft.com/office/drawing/2014/main" xmlns="" id="{8B882037-743A-43E9-AF64-DF4B49C731C9}"/>
              </a:ext>
            </a:extLst>
          </p:cNvPr>
          <p:cNvSpPr/>
          <p:nvPr userDrawn="1"/>
        </p:nvSpPr>
        <p:spPr bwMode="gray">
          <a:xfrm>
            <a:off x="11347423" y="0"/>
            <a:ext cx="2184401"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336912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DEF3B30-E9D0-844C-BEF2-CE4BEB628737}" type="datetime1">
              <a:rPr lang="en-US" smtClean="0"/>
              <a:t>2/21/2018</a:t>
            </a:fld>
            <a:endParaRPr lang="en-US" dirty="0"/>
          </a:p>
        </p:txBody>
      </p:sp>
      <p:sp>
        <p:nvSpPr>
          <p:cNvPr id="5" name="Footer Placeholder 4"/>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dirty="0"/>
          </a:p>
        </p:txBody>
      </p:sp>
      <p:sp>
        <p:nvSpPr>
          <p:cNvPr id="8" name="Text Placeholder 7"/>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9157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sz="half" idx="1" hasCustomPrompt="1"/>
          </p:nvPr>
        </p:nvSpPr>
        <p:spPr>
          <a:xfrm>
            <a:off x="371475" y="1825626"/>
            <a:ext cx="4143375"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825626"/>
            <a:ext cx="4245429"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0447F0-CC69-5347-9C2C-7BEDBA73FFFE}" type="datetime1">
              <a:rPr lang="en-US" smtClean="0"/>
              <a:t>2/21/2018</a:t>
            </a:fld>
            <a:endParaRPr lang="en-US" dirty="0"/>
          </a:p>
        </p:txBody>
      </p:sp>
      <p:sp>
        <p:nvSpPr>
          <p:cNvPr id="6" name="Footer Placeholder 5"/>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7">
            <a:extLst>
              <a:ext uri="{FF2B5EF4-FFF2-40B4-BE49-F238E27FC236}">
                <a16:creationId xmlns:a16="http://schemas.microsoft.com/office/drawing/2014/main" xmlns="" id="{09F3EB9D-9B44-418C-9B2E-D32A67A979CA}"/>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29765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sz="half" idx="1" hasCustomPrompt="1"/>
          </p:nvPr>
        </p:nvSpPr>
        <p:spPr>
          <a:xfrm>
            <a:off x="371475" y="1825626"/>
            <a:ext cx="4143375"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825626"/>
            <a:ext cx="4245429"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2D91AE-936D-7547-868E-5C8FE425E629}" type="datetime1">
              <a:rPr lang="en-US" smtClean="0"/>
              <a:t>2/21/2018</a:t>
            </a:fld>
            <a:endParaRPr lang="en-US" dirty="0"/>
          </a:p>
        </p:txBody>
      </p:sp>
      <p:sp>
        <p:nvSpPr>
          <p:cNvPr id="6" name="Footer Placeholder 5"/>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dirty="0"/>
          </a:p>
        </p:txBody>
      </p:sp>
      <p:sp>
        <p:nvSpPr>
          <p:cNvPr id="9" name="Text Placeholder 2"/>
          <p:cNvSpPr>
            <a:spLocks noGrp="1"/>
          </p:cNvSpPr>
          <p:nvPr>
            <p:ph type="body" idx="13" hasCustomPrompt="1"/>
          </p:nvPr>
        </p:nvSpPr>
        <p:spPr>
          <a:xfrm>
            <a:off x="371476" y="1118283"/>
            <a:ext cx="4126706" cy="492125"/>
          </a:xfrm>
        </p:spPr>
        <p:txBody>
          <a:bodyPr anchor="t"/>
          <a:lstStyle>
            <a:lvl1pPr marL="0" indent="0">
              <a:buNone/>
              <a:defRPr sz="18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
        <p:nvSpPr>
          <p:cNvPr id="10" name="Text Placeholder 4"/>
          <p:cNvSpPr>
            <a:spLocks noGrp="1"/>
          </p:cNvSpPr>
          <p:nvPr>
            <p:ph type="body" sz="quarter" idx="3" hasCustomPrompt="1"/>
          </p:nvPr>
        </p:nvSpPr>
        <p:spPr>
          <a:xfrm>
            <a:off x="4629150" y="1118283"/>
            <a:ext cx="4229100" cy="492125"/>
          </a:xfrm>
        </p:spPr>
        <p:txBody>
          <a:bodyPr anchor="t"/>
          <a:lstStyle>
            <a:lvl1pPr marL="0" indent="0">
              <a:buNone/>
              <a:defRPr sz="18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Tree>
    <p:extLst>
      <p:ext uri="{BB962C8B-B14F-4D97-AF65-F5344CB8AC3E}">
        <p14:creationId xmlns:p14="http://schemas.microsoft.com/office/powerpoint/2010/main" val="100854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Date Placeholder 2"/>
          <p:cNvSpPr>
            <a:spLocks noGrp="1"/>
          </p:cNvSpPr>
          <p:nvPr>
            <p:ph type="dt" sz="half" idx="10"/>
          </p:nvPr>
        </p:nvSpPr>
        <p:spPr/>
        <p:txBody>
          <a:bodyPr/>
          <a:lstStyle/>
          <a:p>
            <a:fld id="{A8FF5258-962B-314A-8144-01713EA42D4B}" type="datetime1">
              <a:rPr lang="en-US" smtClean="0"/>
              <a:t>2/21/2018</a:t>
            </a:fld>
            <a:endParaRPr lang="en-US" dirty="0"/>
          </a:p>
        </p:txBody>
      </p:sp>
      <p:sp>
        <p:nvSpPr>
          <p:cNvPr id="5" name="Slide Number Placeholder 4"/>
          <p:cNvSpPr>
            <a:spLocks noGrp="1"/>
          </p:cNvSpPr>
          <p:nvPr>
            <p:ph type="sldNum" sz="quarter" idx="12"/>
          </p:nvPr>
        </p:nvSpPr>
        <p:spPr>
          <a:xfrm>
            <a:off x="8415337" y="6486983"/>
            <a:ext cx="459242" cy="365125"/>
          </a:xfrm>
        </p:spPr>
        <p:txBody>
          <a:bodyPr/>
          <a:lstStyle/>
          <a:p>
            <a:fld id="{3310D8EA-3107-4873-B9AB-DD7D3E79053A}" type="slidenum">
              <a:rPr lang="en-US" smtClean="0"/>
              <a:t>‹#›</a:t>
            </a:fld>
            <a:endParaRPr lang="en-US" dirty="0"/>
          </a:p>
        </p:txBody>
      </p:sp>
      <p:sp>
        <p:nvSpPr>
          <p:cNvPr id="6" name="Footer Placeholder 3">
            <a:extLst>
              <a:ext uri="{FF2B5EF4-FFF2-40B4-BE49-F238E27FC236}">
                <a16:creationId xmlns:a16="http://schemas.microsoft.com/office/drawing/2014/main" xmlns="" id="{070606B5-5043-498C-87F8-8BBBE2437AD8}"/>
              </a:ext>
            </a:extLst>
          </p:cNvPr>
          <p:cNvSpPr>
            <a:spLocks noGrp="1"/>
          </p:cNvSpPr>
          <p:nvPr>
            <p:ph type="ftr" sz="quarter" idx="11"/>
          </p:nvPr>
        </p:nvSpPr>
        <p:spPr>
          <a:xfrm>
            <a:off x="3100388" y="6486983"/>
            <a:ext cx="5314950" cy="365125"/>
          </a:xfrm>
        </p:spPr>
        <p:txBody>
          <a:bodyPr/>
          <a:lstStyle/>
          <a:p>
            <a:r>
              <a:rPr lang="en-US" dirty="0" smtClean="0"/>
              <a:t>Confidential property of Optum. Do not distribute or reproduce without express permission from Optum.</a:t>
            </a:r>
            <a:endParaRPr lang="en-US" dirty="0"/>
          </a:p>
        </p:txBody>
      </p:sp>
    </p:spTree>
    <p:extLst>
      <p:ext uri="{BB962C8B-B14F-4D97-AF65-F5344CB8AC3E}">
        <p14:creationId xmlns:p14="http://schemas.microsoft.com/office/powerpoint/2010/main" val="312538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Date Placeholder 2"/>
          <p:cNvSpPr>
            <a:spLocks noGrp="1"/>
          </p:cNvSpPr>
          <p:nvPr>
            <p:ph type="dt" sz="half" idx="10"/>
          </p:nvPr>
        </p:nvSpPr>
        <p:spPr/>
        <p:txBody>
          <a:bodyPr/>
          <a:lstStyle/>
          <a:p>
            <a:fld id="{727E08C2-2240-0640-AF9B-ECF7893AC155}"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dirty="0" smtClean="0"/>
              <a:t>Confidential property of Optum. Do not distribute or reproduce without express permission from Optum.</a:t>
            </a:r>
            <a:endParaRPr lang="en-US" dirty="0"/>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dirty="0"/>
          </a:p>
        </p:txBody>
      </p:sp>
      <p:sp>
        <p:nvSpPr>
          <p:cNvPr id="7" name="Text Placeholder 7">
            <a:extLst>
              <a:ext uri="{FF2B5EF4-FFF2-40B4-BE49-F238E27FC236}">
                <a16:creationId xmlns:a16="http://schemas.microsoft.com/office/drawing/2014/main" xmlns="" id="{E35FC4DD-34A5-4677-832D-B024EEC6EE03}"/>
              </a:ext>
            </a:extLst>
          </p:cNvPr>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3468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8B70EC13-D34A-4B4D-9F6C-7DF008E49813}"/>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l="7994" t="18631" r="7973" b="19012"/>
          <a:stretch/>
        </p:blipFill>
        <p:spPr>
          <a:xfrm>
            <a:off x="307693" y="6369804"/>
            <a:ext cx="1097116" cy="342067"/>
          </a:xfrm>
          <a:prstGeom prst="rect">
            <a:avLst/>
          </a:prstGeom>
        </p:spPr>
      </p:pic>
      <p:sp>
        <p:nvSpPr>
          <p:cNvPr id="2" name="Title Placeholder 1"/>
          <p:cNvSpPr>
            <a:spLocks noGrp="1"/>
          </p:cNvSpPr>
          <p:nvPr>
            <p:ph type="title"/>
          </p:nvPr>
        </p:nvSpPr>
        <p:spPr bwMode="gray">
          <a:xfrm>
            <a:off x="371475" y="0"/>
            <a:ext cx="8486775" cy="1074058"/>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bwMode="gray">
          <a:xfrm>
            <a:off x="371475" y="1825625"/>
            <a:ext cx="8486775"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7386866"/>
            <a:ext cx="2057400" cy="365125"/>
          </a:xfrm>
          <a:prstGeom prst="rect">
            <a:avLst/>
          </a:prstGeom>
        </p:spPr>
        <p:txBody>
          <a:bodyPr vert="horz" lIns="0" tIns="0" rIns="0" bIns="0" rtlCol="0" anchor="ctr"/>
          <a:lstStyle>
            <a:lvl1pPr algn="l">
              <a:defRPr sz="900">
                <a:solidFill>
                  <a:schemeClr val="tx1">
                    <a:tint val="75000"/>
                  </a:schemeClr>
                </a:solidFill>
              </a:defRPr>
            </a:lvl1pPr>
          </a:lstStyle>
          <a:p>
            <a:fld id="{37E27CB2-375A-6245-9001-5A03665D4C85}" type="datetime1">
              <a:rPr lang="en-US" smtClean="0"/>
              <a:t>2/21/2018</a:t>
            </a:fld>
            <a:endParaRPr lang="en-US" dirty="0"/>
          </a:p>
        </p:txBody>
      </p:sp>
      <p:sp>
        <p:nvSpPr>
          <p:cNvPr id="5" name="Footer Placeholder 4"/>
          <p:cNvSpPr>
            <a:spLocks noGrp="1"/>
          </p:cNvSpPr>
          <p:nvPr>
            <p:ph type="ftr" sz="quarter" idx="3"/>
          </p:nvPr>
        </p:nvSpPr>
        <p:spPr bwMode="gray">
          <a:xfrm>
            <a:off x="3100388" y="6486983"/>
            <a:ext cx="5314950" cy="365125"/>
          </a:xfrm>
          <a:prstGeom prst="rect">
            <a:avLst/>
          </a:prstGeom>
        </p:spPr>
        <p:txBody>
          <a:bodyPr vert="horz" lIns="0" tIns="0" rIns="0" bIns="0" rtlCol="0" anchor="ctr"/>
          <a:lstStyle>
            <a:lvl1pPr algn="ctr">
              <a:defRPr sz="800">
                <a:solidFill>
                  <a:schemeClr val="tx1">
                    <a:tint val="75000"/>
                  </a:schemeClr>
                </a:solidFill>
              </a:defRPr>
            </a:lvl1pPr>
          </a:lstStyle>
          <a:p>
            <a:r>
              <a:rPr lang="en-US" dirty="0" smtClean="0"/>
              <a:t>Confidential property of Optum. Do not distribute or reproduce without express permission from Optum.</a:t>
            </a:r>
            <a:endParaRPr lang="en-US" dirty="0"/>
          </a:p>
        </p:txBody>
      </p:sp>
      <p:sp>
        <p:nvSpPr>
          <p:cNvPr id="6" name="Slide Number Placeholder 5"/>
          <p:cNvSpPr>
            <a:spLocks noGrp="1"/>
          </p:cNvSpPr>
          <p:nvPr>
            <p:ph type="sldNum" sz="quarter" idx="4"/>
          </p:nvPr>
        </p:nvSpPr>
        <p:spPr bwMode="gray">
          <a:xfrm>
            <a:off x="8448675" y="6486983"/>
            <a:ext cx="406854" cy="365125"/>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t>‹#›</a:t>
            </a:fld>
            <a:endParaRPr lang="en-US" dirty="0"/>
          </a:p>
        </p:txBody>
      </p:sp>
      <p:cxnSp>
        <p:nvCxnSpPr>
          <p:cNvPr id="8" name="Straight Connector 7"/>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DB2CE75-020D-45A1-B141-8BC43E0F6356}"/>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4E70631-2200-435E-8B78-C15380687CB2}"/>
              </a:ext>
            </a:extLst>
          </p:cNvPr>
          <p:cNvCxnSpPr>
            <a:cxnSpLocks/>
          </p:cNvCxnSpPr>
          <p:nvPr/>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EFBD12F-70CE-4189-B019-73D6EAD2C6EA}"/>
              </a:ext>
            </a:extLst>
          </p:cNvPr>
          <p:cNvCxnSpPr>
            <a:cxnSpLocks/>
          </p:cNvCxnSpPr>
          <p:nvPr userDrawn="1"/>
        </p:nvCxnSpPr>
        <p:spPr bwMode="gray">
          <a:xfrm>
            <a:off x="342900" y="1100666"/>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20373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Lst>
  <p:hf hdr="0" dt="0"/>
  <p:txStyles>
    <p:titleStyle>
      <a:lvl1pPr algn="l" defTabSz="685800" rtl="0" eaLnBrk="1" latinLnBrk="0" hangingPunct="1">
        <a:lnSpc>
          <a:spcPct val="90000"/>
        </a:lnSpc>
        <a:spcBef>
          <a:spcPct val="0"/>
        </a:spcBef>
        <a:buNone/>
        <a:defRPr sz="24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450"/>
        </a:spcAft>
        <a:buFont typeface="Arial" panose="020B0604020202020204" pitchFamily="34" charset="0"/>
        <a:buChar char="​"/>
        <a:defRPr sz="16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2" pos="2862" userDrawn="1">
          <p15:clr>
            <a:srgbClr val="FDE53C"/>
          </p15:clr>
        </p15:guide>
        <p15:guide id="73" orient="horz" pos="3720" userDrawn="1">
          <p15:clr>
            <a:srgbClr val="F26B43"/>
          </p15:clr>
        </p15:guide>
        <p15:guide id="74" userDrawn="1">
          <p15:clr>
            <a:srgbClr val="F26B43"/>
          </p15:clr>
        </p15:guide>
        <p15:guide id="75" pos="5580" userDrawn="1">
          <p15:clr>
            <a:srgbClr val="F26B43"/>
          </p15:clr>
        </p15:guide>
        <p15:guide id="76" pos="192" userDrawn="1">
          <p15:clr>
            <a:srgbClr val="F26B43"/>
          </p15:clr>
        </p15:guide>
        <p15:guide id="77" orient="horz" pos="4080" userDrawn="1">
          <p15:clr>
            <a:srgbClr val="F26B43"/>
          </p15:clr>
        </p15:guide>
        <p15:guide id="78" pos="234"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5544" userDrawn="1">
          <p15:clr>
            <a:srgbClr val="F26B43"/>
          </p15:clr>
        </p15:guide>
        <p15:guide id="85" pos="2898" userDrawn="1">
          <p15:clr>
            <a:srgbClr val="FDE53C"/>
          </p15:clr>
        </p15:guide>
        <p15:guide id="86" pos="2016" userDrawn="1">
          <p15:clr>
            <a:srgbClr val="F26B43"/>
          </p15:clr>
        </p15:guide>
        <p15:guide id="87" pos="3744" userDrawn="1">
          <p15:clr>
            <a:srgbClr val="F26B43"/>
          </p15:clr>
        </p15:guide>
        <p15:guide id="88" pos="1980" userDrawn="1">
          <p15:clr>
            <a:srgbClr val="F26B43"/>
          </p15:clr>
        </p15:guide>
        <p15:guide id="89" pos="378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OhioNetworkManagement@Optum.com" TargetMode="External"/><Relationship Id="rId2" Type="http://schemas.openxmlformats.org/officeDocument/2006/relationships/hyperlink" Target="mailto:shelly.phillips@optum.com" TargetMode="Externa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hyperlink" Target="mailto:inform@optum.com" TargetMode="Externa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hyperlink" Target="mailto:OhioNetworkManagement@Optum.com"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hyperlink" Target="mailto:OhioNetworkManagement@Optum.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bh.medicaid.ohio.gov/manuals"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https://www.providerexpress.com/content/ope-provexpr/us/en/our-network/welcomeNtwk/wOH.html" TargetMode="External"/><Relationship Id="rId2" Type="http://schemas.openxmlformats.org/officeDocument/2006/relationships/hyperlink" Target="http://bh.medicaid.ohio.gov/manuals" TargetMode="Externa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4967" y="2930929"/>
            <a:ext cx="7011766" cy="523220"/>
          </a:xfrm>
          <a:prstGeom prst="rect">
            <a:avLst/>
          </a:prstGeom>
        </p:spPr>
        <p:txBody>
          <a:bodyPr wrap="square">
            <a:spAutoFit/>
          </a:bodyPr>
          <a:lstStyle/>
          <a:p>
            <a:r>
              <a:rPr lang="en-US" sz="2800" b="1" dirty="0"/>
              <a:t>Ohio Medicaid Carve-In Claims Testing </a:t>
            </a:r>
            <a:endParaRPr lang="en-US" sz="2800" b="1" dirty="0">
              <a:solidFill>
                <a:srgbClr val="000000"/>
              </a:solidFill>
            </a:endParaRPr>
          </a:p>
        </p:txBody>
      </p:sp>
      <p:pic>
        <p:nvPicPr>
          <p:cNvPr id="8" name="Picture 3" descr="C:\Users\pkaczan\Desktop\Logo's\UHC_Community_Plan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134" y="5935133"/>
            <a:ext cx="2133600" cy="6104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4967" y="6515100"/>
            <a:ext cx="914400" cy="228600"/>
          </a:xfrm>
          <a:prstGeom prst="rect">
            <a:avLst/>
          </a:prstGeom>
          <a:noFill/>
        </p:spPr>
        <p:txBody>
          <a:bodyPr wrap="none" lIns="0" tIns="0" rIns="0" bIns="0" rtlCol="0">
            <a:noAutofit/>
          </a:bodyPr>
          <a:lstStyle/>
          <a:p>
            <a:r>
              <a:rPr lang="en-US" sz="900" dirty="0" smtClean="0">
                <a:latin typeface="Arial" pitchFamily="34" charset="0"/>
                <a:cs typeface="Arial" pitchFamily="34" charset="0"/>
              </a:rPr>
              <a:t>BH1281-022018</a:t>
            </a:r>
          </a:p>
        </p:txBody>
      </p:sp>
    </p:spTree>
    <p:extLst>
      <p:ext uri="{BB962C8B-B14F-4D97-AF65-F5344CB8AC3E}">
        <p14:creationId xmlns:p14="http://schemas.microsoft.com/office/powerpoint/2010/main" val="1050542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pPr marL="0" indent="0">
              <a:lnSpc>
                <a:spcPct val="100000"/>
              </a:lnSpc>
              <a:spcAft>
                <a:spcPts val="0"/>
              </a:spcAft>
              <a:buFontTx/>
              <a:buNone/>
              <a:defRPr/>
            </a:pPr>
            <a:r>
              <a:rPr lang="en-US" u="sng" dirty="0" smtClean="0"/>
              <a:t>OptumInsight Contact</a:t>
            </a:r>
          </a:p>
          <a:p>
            <a:pPr>
              <a:lnSpc>
                <a:spcPct val="100000"/>
              </a:lnSpc>
              <a:spcAft>
                <a:spcPts val="0"/>
              </a:spcAft>
              <a:defRPr/>
            </a:pPr>
            <a:r>
              <a:rPr lang="en-US" dirty="0" smtClean="0"/>
              <a:t>Appropriate contact for questions regarding test file posting, validation or claim response reporting.</a:t>
            </a:r>
            <a:endParaRPr lang="en-US" dirty="0"/>
          </a:p>
          <a:p>
            <a:pPr>
              <a:lnSpc>
                <a:spcPct val="100000"/>
              </a:lnSpc>
              <a:spcAft>
                <a:spcPts val="0"/>
              </a:spcAft>
              <a:buFont typeface="Arial" panose="020B0604020202020204" pitchFamily="34" charset="0"/>
              <a:buChar char="•"/>
              <a:defRPr/>
            </a:pPr>
            <a:r>
              <a:rPr lang="en-US" dirty="0" smtClean="0"/>
              <a:t>    Shelly Phillips, Senior Business Analyst: </a:t>
            </a:r>
            <a:r>
              <a:rPr lang="en-US" dirty="0" smtClean="0">
                <a:solidFill>
                  <a:schemeClr val="accent1"/>
                </a:solidFill>
                <a:hlinkClick r:id="rId2"/>
              </a:rPr>
              <a:t>shelly.phillips@optum.com</a:t>
            </a:r>
            <a:endParaRPr lang="en-US" dirty="0" smtClean="0">
              <a:solidFill>
                <a:schemeClr val="accent1"/>
              </a:solidFill>
            </a:endParaRPr>
          </a:p>
          <a:p>
            <a:pPr marL="0" indent="0">
              <a:lnSpc>
                <a:spcPct val="100000"/>
              </a:lnSpc>
              <a:spcAft>
                <a:spcPts val="0"/>
              </a:spcAft>
              <a:buFontTx/>
              <a:buNone/>
              <a:defRPr/>
            </a:pPr>
            <a:endParaRPr lang="en-US" dirty="0"/>
          </a:p>
          <a:p>
            <a:pPr marL="0" indent="0">
              <a:buNone/>
              <a:defRPr/>
            </a:pPr>
            <a:r>
              <a:rPr lang="en-US" u="sng" dirty="0" smtClean="0"/>
              <a:t>Overall Testing Contact</a:t>
            </a:r>
            <a:endParaRPr lang="en-US" dirty="0" smtClean="0"/>
          </a:p>
          <a:p>
            <a:pPr>
              <a:defRPr/>
            </a:pPr>
            <a:r>
              <a:rPr lang="en-US" dirty="0" smtClean="0"/>
              <a:t>Appropriate contact for general questions regarding “Claims Test Template” and overall claims testing process questions or inquiries.</a:t>
            </a:r>
          </a:p>
          <a:p>
            <a:pPr marL="285750" indent="-285750">
              <a:buFont typeface="Arial" panose="020B0604020202020204" pitchFamily="34" charset="0"/>
              <a:buChar char="•"/>
              <a:defRPr/>
            </a:pPr>
            <a:r>
              <a:rPr lang="en-US" dirty="0" smtClean="0"/>
              <a:t>Nanna Horton, Network Manager: </a:t>
            </a:r>
            <a:r>
              <a:rPr lang="en-US" dirty="0" smtClean="0">
                <a:hlinkClick r:id="rId3"/>
              </a:rPr>
              <a:t>OhioNetworkManagement@Optum.com</a:t>
            </a:r>
            <a:endParaRPr lang="en-US" dirty="0" smtClean="0"/>
          </a:p>
          <a:p>
            <a:pPr marL="0" indent="0">
              <a:buNone/>
              <a:defRPr/>
            </a:pPr>
            <a:endParaRPr lang="en-US" dirty="0"/>
          </a:p>
        </p:txBody>
      </p:sp>
      <p:sp>
        <p:nvSpPr>
          <p:cNvPr id="23556" name="Rectangle 2"/>
          <p:cNvSpPr>
            <a:spLocks noGrp="1" noChangeArrowheads="1"/>
          </p:cNvSpPr>
          <p:nvPr>
            <p:ph type="title"/>
          </p:nvPr>
        </p:nvSpPr>
        <p:spPr>
          <a:xfrm>
            <a:off x="457200" y="479425"/>
            <a:ext cx="8229600" cy="434975"/>
          </a:xfrm>
        </p:spPr>
        <p:txBody>
          <a:bodyPr>
            <a:normAutofit fontScale="90000"/>
          </a:bodyPr>
          <a:lstStyle/>
          <a:p>
            <a:pPr eaLnBrk="1" hangingPunct="1"/>
            <a:r>
              <a:rPr lang="en-US" altLang="en-US" b="1" dirty="0" smtClean="0"/>
              <a:t/>
            </a:r>
            <a:br>
              <a:rPr lang="en-US" altLang="en-US" b="1" dirty="0" smtClean="0"/>
            </a:br>
            <a:r>
              <a:rPr lang="en-US" altLang="en-US" sz="2200" b="1" dirty="0"/>
              <a:t>Contact Information</a:t>
            </a:r>
          </a:p>
        </p:txBody>
      </p:sp>
    </p:spTree>
    <p:extLst>
      <p:ext uri="{BB962C8B-B14F-4D97-AF65-F5344CB8AC3E}">
        <p14:creationId xmlns:p14="http://schemas.microsoft.com/office/powerpoint/2010/main" val="5035097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219200"/>
            <a:ext cx="8382000" cy="4648200"/>
          </a:xfrm>
          <a:prstGeom prst="rect">
            <a:avLst/>
          </a:prstGeom>
          <a:noFill/>
        </p:spPr>
        <p:txBody>
          <a:bodyPr wrap="none" lIns="0" tIns="0" rIns="0" bIns="0" rtlCol="0">
            <a:noAutofit/>
          </a:bodyPr>
          <a:lstStyle/>
          <a:p>
            <a:pPr algn="ctr"/>
            <a:endParaRPr lang="en-US" dirty="0" smtClean="0">
              <a:latin typeface="Arial" pitchFamily="34" charset="0"/>
              <a:cs typeface="Arial" pitchFamily="34" charset="0"/>
            </a:endParaRPr>
          </a:p>
          <a:p>
            <a:pPr algn="ctr"/>
            <a:endParaRPr lang="en-US" dirty="0">
              <a:latin typeface="Arial" pitchFamily="34" charset="0"/>
              <a:cs typeface="Arial" pitchFamily="34" charset="0"/>
            </a:endParaRPr>
          </a:p>
          <a:p>
            <a:pPr algn="ctr"/>
            <a:endParaRPr lang="en-US" dirty="0" smtClean="0">
              <a:latin typeface="Arial" pitchFamily="34" charset="0"/>
              <a:cs typeface="Arial" pitchFamily="34" charset="0"/>
            </a:endParaRPr>
          </a:p>
          <a:p>
            <a:pPr algn="ctr"/>
            <a:r>
              <a:rPr lang="en-US" sz="3600" dirty="0" smtClean="0">
                <a:latin typeface="Arial" pitchFamily="34" charset="0"/>
                <a:cs typeface="Arial" pitchFamily="34" charset="0"/>
              </a:rPr>
              <a:t>Q&amp;A</a:t>
            </a:r>
          </a:p>
          <a:p>
            <a:pPr algn="ctr"/>
            <a:r>
              <a:rPr lang="en-US" sz="3600" dirty="0" smtClean="0">
                <a:latin typeface="Arial" pitchFamily="34" charset="0"/>
                <a:cs typeface="Arial" pitchFamily="34" charset="0"/>
              </a:rPr>
              <a:t>Thank you for attending</a:t>
            </a:r>
          </a:p>
          <a:p>
            <a:pPr algn="ctr"/>
            <a:endParaRPr lang="en-US" sz="40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2728913" cy="14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6042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842" y="2218267"/>
            <a:ext cx="3679825" cy="3022600"/>
          </a:xfrm>
          <a:prstGeom prst="rect">
            <a:avLst/>
          </a:prstGeom>
          <a:noFill/>
        </p:spPr>
        <p:txBody>
          <a:bodyPr wrap="square" lIns="0" tIns="0" rIns="0" bIns="0" rtlCol="0">
            <a:noAutofit/>
          </a:bodyPr>
          <a:lstStyle/>
          <a:p>
            <a:pPr>
              <a:lnSpc>
                <a:spcPct val="90000"/>
              </a:lnSpc>
              <a:spcBef>
                <a:spcPct val="0"/>
              </a:spcBef>
            </a:pPr>
            <a:r>
              <a:rPr lang="en-US" sz="4800" dirty="0" smtClean="0">
                <a:solidFill>
                  <a:schemeClr val="accent6">
                    <a:lumMod val="75000"/>
                  </a:schemeClr>
                </a:solidFill>
                <a:latin typeface="+mj-lt"/>
                <a:ea typeface="+mj-ea"/>
                <a:cs typeface="+mj-cs"/>
              </a:rPr>
              <a:t>Frequently</a:t>
            </a:r>
          </a:p>
          <a:p>
            <a:pPr>
              <a:lnSpc>
                <a:spcPct val="90000"/>
              </a:lnSpc>
              <a:spcBef>
                <a:spcPct val="0"/>
              </a:spcBef>
            </a:pPr>
            <a:r>
              <a:rPr lang="en-US" sz="4800" dirty="0" smtClean="0">
                <a:solidFill>
                  <a:schemeClr val="accent6">
                    <a:lumMod val="75000"/>
                  </a:schemeClr>
                </a:solidFill>
                <a:latin typeface="+mj-lt"/>
                <a:ea typeface="+mj-ea"/>
                <a:cs typeface="+mj-cs"/>
              </a:rPr>
              <a:t>Asked</a:t>
            </a:r>
          </a:p>
          <a:p>
            <a:pPr>
              <a:lnSpc>
                <a:spcPct val="90000"/>
              </a:lnSpc>
              <a:spcBef>
                <a:spcPct val="0"/>
              </a:spcBef>
            </a:pPr>
            <a:r>
              <a:rPr lang="en-US" sz="4800" dirty="0" smtClean="0">
                <a:solidFill>
                  <a:schemeClr val="accent6">
                    <a:lumMod val="75000"/>
                  </a:schemeClr>
                </a:solidFill>
                <a:latin typeface="+mj-lt"/>
                <a:ea typeface="+mj-ea"/>
                <a:cs typeface="+mj-cs"/>
              </a:rPr>
              <a:t>Questions</a:t>
            </a:r>
            <a:endParaRPr lang="en-US" sz="48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55215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Ohio Medicaid Carve-In Claims Testing FAQ’s</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13</a:t>
            </a:fld>
            <a:endParaRPr dirty="0">
              <a:solidFill>
                <a:srgbClr val="55565A"/>
              </a:solidFill>
            </a:endParaRPr>
          </a:p>
        </p:txBody>
      </p:sp>
      <p:sp>
        <p:nvSpPr>
          <p:cNvPr id="4" name="Rectangle 3"/>
          <p:cNvSpPr/>
          <p:nvPr/>
        </p:nvSpPr>
        <p:spPr>
          <a:xfrm>
            <a:off x="609600" y="1219200"/>
            <a:ext cx="7848600" cy="4247317"/>
          </a:xfrm>
          <a:prstGeom prst="rect">
            <a:avLst/>
          </a:prstGeom>
        </p:spPr>
        <p:txBody>
          <a:bodyPr wrap="square">
            <a:spAutoFit/>
          </a:bodyPr>
          <a:lstStyle/>
          <a:p>
            <a:pPr lvl="0"/>
            <a:r>
              <a:rPr lang="en-US" b="1" dirty="0">
                <a:solidFill>
                  <a:srgbClr val="C7550C"/>
                </a:solidFill>
              </a:rPr>
              <a:t>Do I have to </a:t>
            </a:r>
            <a:r>
              <a:rPr lang="en-US" b="1" dirty="0" smtClean="0">
                <a:solidFill>
                  <a:srgbClr val="C7550C"/>
                </a:solidFill>
              </a:rPr>
              <a:t>participate in the testing?</a:t>
            </a:r>
          </a:p>
          <a:p>
            <a:pPr lvl="0"/>
            <a:r>
              <a:rPr lang="en-US" dirty="0"/>
              <a:t>	</a:t>
            </a:r>
            <a:r>
              <a:rPr lang="en-US" i="1" dirty="0" smtClean="0"/>
              <a:t>Testing, for providers, is </a:t>
            </a:r>
            <a:r>
              <a:rPr lang="en-US" i="1" dirty="0"/>
              <a:t>voluntary, but </a:t>
            </a:r>
            <a:r>
              <a:rPr lang="en-US" i="1" dirty="0" smtClean="0"/>
              <a:t>highly encouraged. 	</a:t>
            </a:r>
            <a:endParaRPr lang="en-US" i="1" dirty="0"/>
          </a:p>
          <a:p>
            <a:pPr lvl="0"/>
            <a:endParaRPr lang="en-US" b="1" i="1" dirty="0" smtClean="0"/>
          </a:p>
          <a:p>
            <a:r>
              <a:rPr lang="en-US" b="1" dirty="0">
                <a:solidFill>
                  <a:srgbClr val="C7550C"/>
                </a:solidFill>
              </a:rPr>
              <a:t>In order to test, must a provider be contracted</a:t>
            </a:r>
            <a:r>
              <a:rPr lang="en-US" b="1" dirty="0" smtClean="0">
                <a:solidFill>
                  <a:srgbClr val="C7550C"/>
                </a:solidFill>
              </a:rPr>
              <a:t>?</a:t>
            </a:r>
          </a:p>
          <a:p>
            <a:pPr lvl="2"/>
            <a:r>
              <a:rPr lang="en-US" i="1" dirty="0" smtClean="0"/>
              <a:t>No </a:t>
            </a:r>
            <a:r>
              <a:rPr lang="en-US" i="1" dirty="0"/>
              <a:t>– there is no requirement regarding contracting status, however, Optum will </a:t>
            </a:r>
            <a:r>
              <a:rPr lang="en-US" i="1" dirty="0" smtClean="0"/>
              <a:t>require agencies to provide minimum </a:t>
            </a:r>
            <a:r>
              <a:rPr lang="en-US" i="1" dirty="0"/>
              <a:t>data </a:t>
            </a:r>
            <a:r>
              <a:rPr lang="en-US" i="1" dirty="0" smtClean="0"/>
              <a:t>elements.</a:t>
            </a:r>
          </a:p>
          <a:p>
            <a:pPr lvl="2"/>
            <a:endParaRPr lang="en-US" b="1" dirty="0" smtClean="0">
              <a:solidFill>
                <a:srgbClr val="C7550C"/>
              </a:solidFill>
            </a:endParaRPr>
          </a:p>
          <a:p>
            <a:r>
              <a:rPr lang="en-US" b="1" dirty="0" smtClean="0">
                <a:solidFill>
                  <a:srgbClr val="C7550C"/>
                </a:solidFill>
              </a:rPr>
              <a:t>Is </a:t>
            </a:r>
            <a:r>
              <a:rPr lang="en-US" b="1" dirty="0">
                <a:solidFill>
                  <a:srgbClr val="C7550C"/>
                </a:solidFill>
              </a:rPr>
              <a:t>there a penalty if I choose not to test?</a:t>
            </a:r>
          </a:p>
          <a:p>
            <a:pPr lvl="2"/>
            <a:r>
              <a:rPr lang="en-US" i="1" dirty="0"/>
              <a:t>There is no penalty if you choose not to </a:t>
            </a:r>
            <a:r>
              <a:rPr lang="en-US" i="1" dirty="0" smtClean="0"/>
              <a:t>test.</a:t>
            </a:r>
            <a:endParaRPr lang="en-US" i="1" dirty="0"/>
          </a:p>
          <a:p>
            <a:pPr lvl="2"/>
            <a:endParaRPr lang="en-US" i="1" dirty="0" smtClean="0"/>
          </a:p>
          <a:p>
            <a:pPr marL="0" lvl="2"/>
            <a:r>
              <a:rPr lang="en-US" b="1" dirty="0" smtClean="0">
                <a:solidFill>
                  <a:srgbClr val="C7550C"/>
                </a:solidFill>
              </a:rPr>
              <a:t>What </a:t>
            </a:r>
            <a:r>
              <a:rPr lang="en-US" b="1" dirty="0">
                <a:solidFill>
                  <a:srgbClr val="C7550C"/>
                </a:solidFill>
              </a:rPr>
              <a:t>if I can’t test now, but want to later?</a:t>
            </a:r>
          </a:p>
          <a:p>
            <a:r>
              <a:rPr lang="en-US" b="1" dirty="0">
                <a:solidFill>
                  <a:schemeClr val="accent1">
                    <a:lumMod val="50000"/>
                  </a:schemeClr>
                </a:solidFill>
              </a:rPr>
              <a:t>	</a:t>
            </a:r>
            <a:r>
              <a:rPr lang="en-US" i="1" dirty="0" smtClean="0"/>
              <a:t>In order to support a successful 7/1/18 go-live, all claims must be 	submitted by 6/1/18.</a:t>
            </a:r>
            <a:endParaRPr lang="en-US" i="1" dirty="0"/>
          </a:p>
          <a:p>
            <a:pPr lvl="2"/>
            <a:endParaRPr lang="en-US" i="1" dirty="0"/>
          </a:p>
        </p:txBody>
      </p:sp>
    </p:spTree>
    <p:extLst>
      <p:ext uri="{BB962C8B-B14F-4D97-AF65-F5344CB8AC3E}">
        <p14:creationId xmlns:p14="http://schemas.microsoft.com/office/powerpoint/2010/main" val="325361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Ohio Medicaid Carve-In Claims Testing FAQ’s</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14</a:t>
            </a:fld>
            <a:endParaRPr dirty="0">
              <a:solidFill>
                <a:srgbClr val="55565A"/>
              </a:solidFill>
            </a:endParaRPr>
          </a:p>
        </p:txBody>
      </p:sp>
      <p:sp>
        <p:nvSpPr>
          <p:cNvPr id="4" name="Rectangle 3"/>
          <p:cNvSpPr/>
          <p:nvPr/>
        </p:nvSpPr>
        <p:spPr>
          <a:xfrm>
            <a:off x="609600" y="1219200"/>
            <a:ext cx="7848600" cy="3970318"/>
          </a:xfrm>
          <a:prstGeom prst="rect">
            <a:avLst/>
          </a:prstGeom>
        </p:spPr>
        <p:txBody>
          <a:bodyPr wrap="square">
            <a:spAutoFit/>
          </a:bodyPr>
          <a:lstStyle/>
          <a:p>
            <a:r>
              <a:rPr lang="en-US" b="1" dirty="0">
                <a:solidFill>
                  <a:srgbClr val="C7550C"/>
                </a:solidFill>
              </a:rPr>
              <a:t>Can we use live members or do we have to use the mock members Optum provides?</a:t>
            </a:r>
          </a:p>
          <a:p>
            <a:pPr lvl="2"/>
            <a:r>
              <a:rPr lang="en-US" i="1" dirty="0" smtClean="0"/>
              <a:t>In </a:t>
            </a:r>
            <a:r>
              <a:rPr lang="en-US" i="1" dirty="0"/>
              <a:t>order to protect members and our production claims environment, </a:t>
            </a:r>
            <a:r>
              <a:rPr lang="en-US" i="1" dirty="0" smtClean="0"/>
              <a:t>you are required to use the </a:t>
            </a:r>
            <a:r>
              <a:rPr lang="en-US" i="1" dirty="0"/>
              <a:t>mock members </a:t>
            </a:r>
            <a:r>
              <a:rPr lang="en-US" i="1" dirty="0" smtClean="0"/>
              <a:t>assigned by Optum.</a:t>
            </a:r>
            <a:endParaRPr lang="en-US" b="1" dirty="0">
              <a:solidFill>
                <a:srgbClr val="C7550C"/>
              </a:solidFill>
            </a:endParaRPr>
          </a:p>
          <a:p>
            <a:pPr lvl="0"/>
            <a:endParaRPr lang="en-US" b="1" dirty="0" smtClean="0">
              <a:solidFill>
                <a:srgbClr val="C7550C"/>
              </a:solidFill>
            </a:endParaRPr>
          </a:p>
          <a:p>
            <a:pPr lvl="0"/>
            <a:r>
              <a:rPr lang="en-US" b="1" dirty="0" smtClean="0">
                <a:solidFill>
                  <a:srgbClr val="C7550C"/>
                </a:solidFill>
              </a:rPr>
              <a:t>Can </a:t>
            </a:r>
            <a:r>
              <a:rPr lang="en-US" b="1" dirty="0">
                <a:solidFill>
                  <a:srgbClr val="C7550C"/>
                </a:solidFill>
              </a:rPr>
              <a:t>I act as my own trading partner or can I submit my own 837 file directly?</a:t>
            </a:r>
          </a:p>
          <a:p>
            <a:pPr lvl="2"/>
            <a:r>
              <a:rPr lang="en-US" i="1" dirty="0"/>
              <a:t>Optum is only set up to receive files from providers through a clearinghouse. We cannot accept 837’s directly, whether self-created or software generated. There is no existing path to test with Optum outside of working with a </a:t>
            </a:r>
            <a:r>
              <a:rPr lang="en-US" i="1" dirty="0" smtClean="0"/>
              <a:t>clearinghouse </a:t>
            </a:r>
            <a:r>
              <a:rPr lang="en-US" i="1" dirty="0"/>
              <a:t>even if you are set up as your own trading partner for MITS</a:t>
            </a:r>
            <a:r>
              <a:rPr lang="en-US" i="1" dirty="0" smtClean="0"/>
              <a:t>.</a:t>
            </a:r>
            <a:endParaRPr lang="en-US" b="1" i="1" dirty="0" smtClean="0">
              <a:solidFill>
                <a:srgbClr val="FF0000"/>
              </a:solidFill>
            </a:endParaRPr>
          </a:p>
          <a:p>
            <a:r>
              <a:rPr lang="en-US" b="1" i="1" dirty="0">
                <a:solidFill>
                  <a:srgbClr val="FF0000"/>
                </a:solidFill>
              </a:rPr>
              <a:t>	</a:t>
            </a:r>
            <a:endParaRPr lang="en-US" i="1" dirty="0" smtClean="0"/>
          </a:p>
        </p:txBody>
      </p:sp>
      <p:sp>
        <p:nvSpPr>
          <p:cNvPr id="5" name="Rounded Rectangle 4"/>
          <p:cNvSpPr/>
          <p:nvPr/>
        </p:nvSpPr>
        <p:spPr>
          <a:xfrm>
            <a:off x="1087925" y="5093402"/>
            <a:ext cx="6616574"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i="1" dirty="0">
                <a:solidFill>
                  <a:schemeClr val="bg1"/>
                </a:solidFill>
              </a:rPr>
              <a:t>PLEASE NOTE: </a:t>
            </a:r>
            <a:r>
              <a:rPr lang="en-US" sz="1600" i="1" dirty="0">
                <a:solidFill>
                  <a:schemeClr val="bg1"/>
                </a:solidFill>
              </a:rPr>
              <a:t>If you don’t have a clearing house today, Optum </a:t>
            </a:r>
            <a:r>
              <a:rPr lang="en-US" sz="1600" i="1" dirty="0" smtClean="0">
                <a:solidFill>
                  <a:schemeClr val="bg1"/>
                </a:solidFill>
              </a:rPr>
              <a:t>offers </a:t>
            </a:r>
            <a:r>
              <a:rPr lang="en-US" sz="1600" i="1" dirty="0">
                <a:solidFill>
                  <a:schemeClr val="bg1"/>
                </a:solidFill>
              </a:rPr>
              <a:t>a clearinghouse option.  Please contact us at (800) </a:t>
            </a:r>
            <a:r>
              <a:rPr lang="en-US" sz="1600" i="1" dirty="0" smtClean="0">
                <a:solidFill>
                  <a:schemeClr val="bg1"/>
                </a:solidFill>
              </a:rPr>
              <a:t>341-6141 </a:t>
            </a:r>
            <a:r>
              <a:rPr lang="en-US" sz="1600" i="1" dirty="0">
                <a:solidFill>
                  <a:schemeClr val="bg1"/>
                </a:solidFill>
              </a:rPr>
              <a:t>or email </a:t>
            </a:r>
            <a:r>
              <a:rPr lang="en-US" sz="1600" i="1" u="sng" dirty="0">
                <a:solidFill>
                  <a:schemeClr val="bg1"/>
                </a:solidFill>
                <a:hlinkClick r:id="rId2"/>
              </a:rPr>
              <a:t>inform@optum.com </a:t>
            </a:r>
            <a:r>
              <a:rPr lang="en-US" sz="1600" i="1" dirty="0">
                <a:solidFill>
                  <a:schemeClr val="bg1"/>
                </a:solidFill>
              </a:rPr>
              <a:t>for further details.</a:t>
            </a:r>
          </a:p>
        </p:txBody>
      </p:sp>
    </p:spTree>
    <p:extLst>
      <p:ext uri="{BB962C8B-B14F-4D97-AF65-F5344CB8AC3E}">
        <p14:creationId xmlns:p14="http://schemas.microsoft.com/office/powerpoint/2010/main" val="108791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Ohio Medicaid Carve-In Claims Testing FAQ’s</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15</a:t>
            </a:fld>
            <a:endParaRPr dirty="0">
              <a:solidFill>
                <a:srgbClr val="55565A"/>
              </a:solidFill>
            </a:endParaRPr>
          </a:p>
        </p:txBody>
      </p:sp>
      <p:sp>
        <p:nvSpPr>
          <p:cNvPr id="4" name="Rectangle 3"/>
          <p:cNvSpPr/>
          <p:nvPr/>
        </p:nvSpPr>
        <p:spPr>
          <a:xfrm>
            <a:off x="609600" y="1168400"/>
            <a:ext cx="7848600" cy="4247317"/>
          </a:xfrm>
          <a:prstGeom prst="rect">
            <a:avLst/>
          </a:prstGeom>
        </p:spPr>
        <p:txBody>
          <a:bodyPr wrap="square">
            <a:spAutoFit/>
          </a:bodyPr>
          <a:lstStyle/>
          <a:p>
            <a:r>
              <a:rPr lang="en-US" b="1" dirty="0">
                <a:solidFill>
                  <a:srgbClr val="C7550C"/>
                </a:solidFill>
              </a:rPr>
              <a:t>What </a:t>
            </a:r>
            <a:r>
              <a:rPr lang="en-US" b="1" dirty="0" smtClean="0">
                <a:solidFill>
                  <a:srgbClr val="C7550C"/>
                </a:solidFill>
              </a:rPr>
              <a:t>clearinghouses </a:t>
            </a:r>
            <a:r>
              <a:rPr lang="en-US" b="1" dirty="0">
                <a:solidFill>
                  <a:srgbClr val="C7550C"/>
                </a:solidFill>
              </a:rPr>
              <a:t>does Optum work with?</a:t>
            </a:r>
          </a:p>
          <a:p>
            <a:pPr lvl="2"/>
            <a:r>
              <a:rPr lang="en-US" i="1" dirty="0"/>
              <a:t>Optum will work with all </a:t>
            </a:r>
            <a:r>
              <a:rPr lang="en-US" i="1" dirty="0" smtClean="0"/>
              <a:t>clearinghouses</a:t>
            </a:r>
            <a:r>
              <a:rPr lang="en-US" i="1" dirty="0"/>
              <a:t>, but not all </a:t>
            </a:r>
            <a:r>
              <a:rPr lang="en-US" i="1" dirty="0" smtClean="0"/>
              <a:t>clearinghouses will necessarily </a:t>
            </a:r>
            <a:r>
              <a:rPr lang="en-US" i="1" dirty="0"/>
              <a:t>support testing. It is the provider’s responsibility to confirm that his/her </a:t>
            </a:r>
            <a:r>
              <a:rPr lang="en-US" i="1" dirty="0" smtClean="0"/>
              <a:t>clearinghouse </a:t>
            </a:r>
            <a:r>
              <a:rPr lang="en-US" i="1" dirty="0"/>
              <a:t>will support testing. Optum will not intervene in the relationship between the provider and his/her vendor, software provider, or </a:t>
            </a:r>
            <a:r>
              <a:rPr lang="en-US" i="1" dirty="0" smtClean="0"/>
              <a:t>clearinghouse</a:t>
            </a:r>
            <a:r>
              <a:rPr lang="en-US" i="1" dirty="0"/>
              <a:t>. </a:t>
            </a:r>
            <a:r>
              <a:rPr lang="en-US" i="1" dirty="0" smtClean="0"/>
              <a:t>Optum will identify, </a:t>
            </a:r>
            <a:r>
              <a:rPr lang="en-US" i="1" dirty="0"/>
              <a:t>for the </a:t>
            </a:r>
            <a:r>
              <a:rPr lang="en-US" i="1" dirty="0" smtClean="0"/>
              <a:t>clearinghouse contact, </a:t>
            </a:r>
            <a:r>
              <a:rPr lang="en-US" i="1" dirty="0"/>
              <a:t>where the test </a:t>
            </a:r>
            <a:r>
              <a:rPr lang="en-US" i="1" dirty="0" smtClean="0"/>
              <a:t>file(s) </a:t>
            </a:r>
            <a:r>
              <a:rPr lang="en-US" i="1" dirty="0"/>
              <a:t>should be dropped.</a:t>
            </a:r>
          </a:p>
          <a:p>
            <a:pPr lvl="0"/>
            <a:endParaRPr lang="en-US" b="1" dirty="0">
              <a:solidFill>
                <a:srgbClr val="C7550C"/>
              </a:solidFill>
            </a:endParaRPr>
          </a:p>
          <a:p>
            <a:pPr lvl="0"/>
            <a:r>
              <a:rPr lang="en-US" b="1" dirty="0">
                <a:solidFill>
                  <a:srgbClr val="C7550C"/>
                </a:solidFill>
              </a:rPr>
              <a:t>What are my options to test if my </a:t>
            </a:r>
            <a:r>
              <a:rPr lang="en-US" b="1" dirty="0" smtClean="0">
                <a:solidFill>
                  <a:srgbClr val="C7550C"/>
                </a:solidFill>
              </a:rPr>
              <a:t>clearinghouse </a:t>
            </a:r>
            <a:r>
              <a:rPr lang="en-US" b="1" dirty="0">
                <a:solidFill>
                  <a:srgbClr val="C7550C"/>
                </a:solidFill>
              </a:rPr>
              <a:t>will not </a:t>
            </a:r>
            <a:r>
              <a:rPr lang="en-US" b="1" dirty="0" smtClean="0">
                <a:solidFill>
                  <a:srgbClr val="C7550C"/>
                </a:solidFill>
              </a:rPr>
              <a:t>support </a:t>
            </a:r>
            <a:r>
              <a:rPr lang="en-US" b="1" dirty="0">
                <a:solidFill>
                  <a:srgbClr val="C7550C"/>
                </a:solidFill>
              </a:rPr>
              <a:t>testing</a:t>
            </a:r>
            <a:r>
              <a:rPr lang="en-US" b="1" dirty="0" smtClean="0">
                <a:solidFill>
                  <a:srgbClr val="C7550C"/>
                </a:solidFill>
              </a:rPr>
              <a:t>?</a:t>
            </a:r>
          </a:p>
          <a:p>
            <a:pPr lvl="1"/>
            <a:r>
              <a:rPr lang="en-US" i="1" dirty="0" smtClean="0"/>
              <a:t>	There </a:t>
            </a:r>
            <a:r>
              <a:rPr lang="en-US" i="1" dirty="0"/>
              <a:t>is no existing path to </a:t>
            </a:r>
            <a:r>
              <a:rPr lang="en-US" i="1" dirty="0" smtClean="0"/>
              <a:t>test </a:t>
            </a:r>
            <a:r>
              <a:rPr lang="en-US" i="1" dirty="0"/>
              <a:t>with Optum outside of working </a:t>
            </a:r>
            <a:r>
              <a:rPr lang="en-US" i="1" dirty="0" smtClean="0"/>
              <a:t>	with </a:t>
            </a:r>
            <a:r>
              <a:rPr lang="en-US" i="1" dirty="0"/>
              <a:t>a </a:t>
            </a:r>
            <a:r>
              <a:rPr lang="en-US" i="1" dirty="0" smtClean="0"/>
              <a:t>clearinghouse </a:t>
            </a:r>
            <a:r>
              <a:rPr lang="en-US" i="1" dirty="0"/>
              <a:t>even if you are set up as your own trading </a:t>
            </a:r>
            <a:r>
              <a:rPr lang="en-US" i="1" dirty="0" smtClean="0"/>
              <a:t>	partner </a:t>
            </a:r>
            <a:r>
              <a:rPr lang="en-US" i="1" dirty="0"/>
              <a:t>for MITS. </a:t>
            </a:r>
          </a:p>
          <a:p>
            <a:pPr lvl="0"/>
            <a:endParaRPr lang="en-US" b="1" dirty="0">
              <a:solidFill>
                <a:srgbClr val="C7550C"/>
              </a:solidFill>
            </a:endParaRPr>
          </a:p>
        </p:txBody>
      </p:sp>
    </p:spTree>
    <p:extLst>
      <p:ext uri="{BB962C8B-B14F-4D97-AF65-F5344CB8AC3E}">
        <p14:creationId xmlns:p14="http://schemas.microsoft.com/office/powerpoint/2010/main" val="40177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Ohio Medicaid Carve-In Claims Testing FAQ’s</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16</a:t>
            </a:fld>
            <a:endParaRPr dirty="0">
              <a:solidFill>
                <a:srgbClr val="55565A"/>
              </a:solidFill>
            </a:endParaRPr>
          </a:p>
        </p:txBody>
      </p:sp>
      <p:sp>
        <p:nvSpPr>
          <p:cNvPr id="4" name="Rectangle 3"/>
          <p:cNvSpPr/>
          <p:nvPr/>
        </p:nvSpPr>
        <p:spPr>
          <a:xfrm>
            <a:off x="609600" y="1193800"/>
            <a:ext cx="7848600" cy="4524315"/>
          </a:xfrm>
          <a:prstGeom prst="rect">
            <a:avLst/>
          </a:prstGeom>
        </p:spPr>
        <p:txBody>
          <a:bodyPr wrap="square">
            <a:spAutoFit/>
          </a:bodyPr>
          <a:lstStyle/>
          <a:p>
            <a:r>
              <a:rPr lang="en-US" b="1" dirty="0" smtClean="0">
                <a:solidFill>
                  <a:srgbClr val="C7550C"/>
                </a:solidFill>
              </a:rPr>
              <a:t>What other testing options are available?</a:t>
            </a:r>
          </a:p>
          <a:p>
            <a:pPr marL="0" lvl="4"/>
            <a:r>
              <a:rPr lang="en-US" b="1" dirty="0" smtClean="0">
                <a:solidFill>
                  <a:srgbClr val="C7550C"/>
                </a:solidFill>
              </a:rPr>
              <a:t>	</a:t>
            </a:r>
            <a:r>
              <a:rPr lang="en-US" i="1" dirty="0" smtClean="0"/>
              <a:t>Providers have the option to submit  paper claims to Optum for 	testing.  Please contact </a:t>
            </a:r>
            <a:r>
              <a:rPr lang="en-US" i="1" dirty="0" smtClean="0">
                <a:hlinkClick r:id="rId2"/>
              </a:rPr>
              <a:t>OhioNetworkManagement@Optum.com</a:t>
            </a:r>
            <a:r>
              <a:rPr lang="en-US" i="1" dirty="0" smtClean="0"/>
              <a:t> 	for additional details regarding that process. </a:t>
            </a:r>
          </a:p>
          <a:p>
            <a:pPr marL="0" lvl="4"/>
            <a:endParaRPr lang="en-US" i="1" dirty="0"/>
          </a:p>
          <a:p>
            <a:pPr marL="0" lvl="4"/>
            <a:r>
              <a:rPr lang="en-US" i="1" dirty="0" smtClean="0"/>
              <a:t>	There is currently no option for online portal test submissions.</a:t>
            </a:r>
            <a:r>
              <a:rPr lang="en-US" b="1" i="1" dirty="0" smtClean="0">
                <a:solidFill>
                  <a:srgbClr val="C7550C"/>
                </a:solidFill>
              </a:rPr>
              <a:t>	</a:t>
            </a:r>
            <a:endParaRPr lang="en-US" b="1" dirty="0">
              <a:solidFill>
                <a:srgbClr val="C7550C"/>
              </a:solidFill>
            </a:endParaRPr>
          </a:p>
          <a:p>
            <a:endParaRPr lang="en-US" b="1" dirty="0" smtClean="0">
              <a:solidFill>
                <a:srgbClr val="C7550C"/>
              </a:solidFill>
            </a:endParaRPr>
          </a:p>
          <a:p>
            <a:r>
              <a:rPr lang="en-US" b="1" dirty="0" smtClean="0">
                <a:solidFill>
                  <a:srgbClr val="C7550C"/>
                </a:solidFill>
              </a:rPr>
              <a:t>How long will it be before testing results are available and communicated?</a:t>
            </a:r>
          </a:p>
          <a:p>
            <a:pPr marL="914400" lvl="4"/>
            <a:r>
              <a:rPr lang="en-US" i="1" dirty="0" smtClean="0"/>
              <a:t>For </a:t>
            </a:r>
            <a:r>
              <a:rPr lang="en-US" i="1" dirty="0"/>
              <a:t>c</a:t>
            </a:r>
            <a:r>
              <a:rPr lang="en-US" i="1" dirty="0" smtClean="0"/>
              <a:t>lean test claims submission, expect 2-4 weeks. </a:t>
            </a:r>
            <a:endParaRPr lang="en-US" b="1" dirty="0" smtClean="0">
              <a:solidFill>
                <a:srgbClr val="C7550C"/>
              </a:solidFill>
            </a:endParaRPr>
          </a:p>
          <a:p>
            <a:endParaRPr lang="en-US" b="1" dirty="0" smtClean="0">
              <a:solidFill>
                <a:srgbClr val="C7550C"/>
              </a:solidFill>
            </a:endParaRPr>
          </a:p>
          <a:p>
            <a:r>
              <a:rPr lang="en-US" b="1" dirty="0" smtClean="0">
                <a:solidFill>
                  <a:srgbClr val="C7550C"/>
                </a:solidFill>
              </a:rPr>
              <a:t>What is the status of the test file we submitted?</a:t>
            </a:r>
            <a:endParaRPr lang="en-US" b="1" dirty="0">
              <a:solidFill>
                <a:srgbClr val="C7550C"/>
              </a:solidFill>
            </a:endParaRPr>
          </a:p>
          <a:p>
            <a:pPr lvl="2"/>
            <a:r>
              <a:rPr lang="en-US" i="1" dirty="0" smtClean="0"/>
              <a:t>Providers can obtain status of submitted files by communication with unique clearinghouse.</a:t>
            </a:r>
            <a:endParaRPr lang="en-US" b="1" dirty="0">
              <a:solidFill>
                <a:srgbClr val="C7550C"/>
              </a:solidFill>
            </a:endParaRPr>
          </a:p>
          <a:p>
            <a:pPr lvl="2"/>
            <a:endParaRPr lang="en-US" i="1" dirty="0"/>
          </a:p>
          <a:p>
            <a:endParaRPr lang="en-US" b="1" dirty="0">
              <a:solidFill>
                <a:srgbClr val="C7550C"/>
              </a:solidFill>
            </a:endParaRPr>
          </a:p>
        </p:txBody>
      </p:sp>
    </p:spTree>
    <p:extLst>
      <p:ext uri="{BB962C8B-B14F-4D97-AF65-F5344CB8AC3E}">
        <p14:creationId xmlns:p14="http://schemas.microsoft.com/office/powerpoint/2010/main" val="86732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oAutofit/>
          </a:bodyPr>
          <a:lstStyle/>
          <a:p>
            <a:r>
              <a:rPr lang="en-US" b="1" dirty="0" smtClean="0"/>
              <a:t>Introductions &amp; Agenda</a:t>
            </a:r>
            <a:endParaRPr lang="en-US" b="1" dirty="0"/>
          </a:p>
        </p:txBody>
      </p:sp>
      <p:sp>
        <p:nvSpPr>
          <p:cNvPr id="2" name="Rectangle 1"/>
          <p:cNvSpPr/>
          <p:nvPr/>
        </p:nvSpPr>
        <p:spPr>
          <a:xfrm>
            <a:off x="443345" y="1154597"/>
            <a:ext cx="8458200" cy="5047536"/>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sz="1600" b="1" dirty="0" smtClean="0"/>
              <a:t>Introductions for Optum Staff</a:t>
            </a:r>
            <a:endParaRPr lang="en-US" sz="1600" dirty="0"/>
          </a:p>
          <a:p>
            <a:pPr marL="742950" lvl="1" indent="-285750">
              <a:buClr>
                <a:schemeClr val="accent6"/>
              </a:buClr>
              <a:buFont typeface="Wingdings" panose="05000000000000000000" pitchFamily="2" charset="2"/>
              <a:buChar char="Ø"/>
            </a:pPr>
            <a:r>
              <a:rPr lang="en-US" sz="1600" dirty="0" smtClean="0"/>
              <a:t>Amanda </a:t>
            </a:r>
            <a:r>
              <a:rPr lang="en-US" sz="1600" dirty="0"/>
              <a:t>Fling	Network </a:t>
            </a:r>
            <a:r>
              <a:rPr lang="en-US" sz="1600" dirty="0" smtClean="0"/>
              <a:t>Director</a:t>
            </a:r>
          </a:p>
          <a:p>
            <a:pPr marL="742950" lvl="1" indent="-285750">
              <a:buClr>
                <a:schemeClr val="accent6"/>
              </a:buClr>
              <a:buFont typeface="Wingdings" panose="05000000000000000000" pitchFamily="2" charset="2"/>
              <a:buChar char="Ø"/>
            </a:pPr>
            <a:r>
              <a:rPr lang="en-US" sz="1600" dirty="0" smtClean="0"/>
              <a:t>Nanna Horton	Network Manager, Ohio</a:t>
            </a:r>
          </a:p>
          <a:p>
            <a:pPr marL="742950" lvl="1" indent="-285750">
              <a:buClr>
                <a:schemeClr val="accent6"/>
              </a:buClr>
              <a:buFont typeface="Wingdings" panose="05000000000000000000" pitchFamily="2" charset="2"/>
              <a:buChar char="Ø"/>
            </a:pPr>
            <a:r>
              <a:rPr lang="en-US" sz="1600" dirty="0" smtClean="0"/>
              <a:t>Tracey Izzard	Executive </a:t>
            </a:r>
            <a:r>
              <a:rPr lang="en-US" sz="1600" dirty="0"/>
              <a:t>Director, Behavioral </a:t>
            </a:r>
            <a:r>
              <a:rPr lang="en-US" sz="1600" dirty="0" smtClean="0"/>
              <a:t>Health</a:t>
            </a:r>
            <a:r>
              <a:rPr lang="en-US" sz="1600" dirty="0"/>
              <a:t>, Ohio </a:t>
            </a:r>
          </a:p>
          <a:p>
            <a:pPr marL="742950" lvl="1" indent="-285750">
              <a:buClr>
                <a:schemeClr val="accent6"/>
              </a:buClr>
              <a:buFont typeface="Wingdings" panose="05000000000000000000" pitchFamily="2" charset="2"/>
              <a:buChar char="Ø"/>
            </a:pPr>
            <a:r>
              <a:rPr lang="en-US" sz="1600" dirty="0" smtClean="0"/>
              <a:t>Shelly Phillips	OptumInsight Business Analyst</a:t>
            </a:r>
          </a:p>
          <a:p>
            <a:pPr marL="742950" lvl="1" indent="-285750">
              <a:buClr>
                <a:schemeClr val="accent6"/>
              </a:buClr>
              <a:buFont typeface="Wingdings" panose="05000000000000000000" pitchFamily="2" charset="2"/>
              <a:buChar char="Ø"/>
            </a:pPr>
            <a:r>
              <a:rPr lang="en-US" sz="1600" dirty="0" smtClean="0"/>
              <a:t>Tina Weihrauch	UAT</a:t>
            </a:r>
          </a:p>
          <a:p>
            <a:pPr marL="742950" lvl="1" indent="-285750">
              <a:buClr>
                <a:schemeClr val="accent6"/>
              </a:buClr>
              <a:buFont typeface="Wingdings" panose="05000000000000000000" pitchFamily="2" charset="2"/>
              <a:buChar char="Ø"/>
            </a:pPr>
            <a:r>
              <a:rPr lang="en-US" sz="1600" dirty="0" smtClean="0"/>
              <a:t>Rick Burns		Claims UAT Project Manager</a:t>
            </a:r>
          </a:p>
          <a:p>
            <a:pPr marL="742950" lvl="1" indent="-285750">
              <a:buClr>
                <a:schemeClr val="accent6"/>
              </a:buClr>
              <a:buFont typeface="Wingdings" panose="05000000000000000000" pitchFamily="2" charset="2"/>
              <a:buChar char="Ø"/>
            </a:pPr>
            <a:r>
              <a:rPr lang="en-US" sz="1600" dirty="0" smtClean="0"/>
              <a:t>David Ward		Claims Project Manager</a:t>
            </a:r>
          </a:p>
          <a:p>
            <a:pPr marL="742950" lvl="1" indent="-285750">
              <a:buClr>
                <a:schemeClr val="accent6"/>
              </a:buClr>
              <a:buFont typeface="Wingdings" panose="05000000000000000000" pitchFamily="2" charset="2"/>
              <a:buChar char="Ø"/>
            </a:pPr>
            <a:r>
              <a:rPr lang="en-US" sz="1600" dirty="0" smtClean="0"/>
              <a:t>Ron Fernandez	Claims SME</a:t>
            </a:r>
          </a:p>
          <a:p>
            <a:pPr marL="742950" lvl="1" indent="-285750">
              <a:buClr>
                <a:schemeClr val="accent6"/>
              </a:buClr>
              <a:buFont typeface="Wingdings" panose="05000000000000000000" pitchFamily="2" charset="2"/>
              <a:buChar char="Ø"/>
            </a:pPr>
            <a:r>
              <a:rPr lang="en-US" sz="1600" dirty="0" smtClean="0"/>
              <a:t>Kris Weiss		Claims SME</a:t>
            </a:r>
          </a:p>
          <a:p>
            <a:pPr marL="742950" lvl="1" indent="-285750">
              <a:buClr>
                <a:schemeClr val="accent6"/>
              </a:buClr>
              <a:buFont typeface="Wingdings" panose="05000000000000000000" pitchFamily="2" charset="2"/>
              <a:buChar char="Ø"/>
            </a:pPr>
            <a:r>
              <a:rPr lang="en-US" sz="1600" dirty="0" smtClean="0"/>
              <a:t>Rolando Soto	Implementation Project Manager</a:t>
            </a:r>
          </a:p>
          <a:p>
            <a:pPr marL="285750" lvl="1" indent="-285750">
              <a:buClr>
                <a:schemeClr val="accent6"/>
              </a:buClr>
              <a:buFont typeface="Arial" panose="020B0604020202020204" pitchFamily="34" charset="0"/>
              <a:buChar char="•"/>
            </a:pPr>
            <a:r>
              <a:rPr lang="en-US" sz="1600" b="1" dirty="0" smtClean="0"/>
              <a:t>Agenda</a:t>
            </a:r>
          </a:p>
          <a:p>
            <a:pPr marL="742950" lvl="1" indent="-285750">
              <a:buClr>
                <a:schemeClr val="accent6"/>
              </a:buClr>
              <a:buFont typeface="Wingdings" panose="05000000000000000000" pitchFamily="2" charset="2"/>
              <a:buChar char="Ø"/>
            </a:pPr>
            <a:r>
              <a:rPr lang="en-US" sz="1600" dirty="0"/>
              <a:t>Behavioral Health Redesign and Medicaid </a:t>
            </a:r>
            <a:r>
              <a:rPr lang="en-US" sz="1600" dirty="0" smtClean="0"/>
              <a:t>Carve-In Dates &amp; Background</a:t>
            </a:r>
          </a:p>
          <a:p>
            <a:pPr marL="742950" lvl="1" indent="-285750">
              <a:buClr>
                <a:schemeClr val="accent6"/>
              </a:buClr>
              <a:buFont typeface="Wingdings" panose="05000000000000000000" pitchFamily="2" charset="2"/>
              <a:buChar char="Ø"/>
            </a:pPr>
            <a:r>
              <a:rPr lang="en-US" sz="1600" dirty="0" smtClean="0"/>
              <a:t>Claims Testing Objective</a:t>
            </a:r>
          </a:p>
          <a:p>
            <a:pPr marL="742950" lvl="1" indent="-285750">
              <a:buClr>
                <a:schemeClr val="accent6"/>
              </a:buClr>
              <a:buFont typeface="Wingdings" panose="05000000000000000000" pitchFamily="2" charset="2"/>
              <a:buChar char="Ø"/>
            </a:pPr>
            <a:r>
              <a:rPr lang="en-US" sz="1600" dirty="0"/>
              <a:t>Process </a:t>
            </a:r>
            <a:r>
              <a:rPr lang="en-US" sz="1600" dirty="0" smtClean="0"/>
              <a:t>Overview </a:t>
            </a:r>
            <a:endParaRPr lang="en-US" sz="1600" dirty="0"/>
          </a:p>
          <a:p>
            <a:pPr marL="742950" lvl="1" indent="-285750">
              <a:buClr>
                <a:schemeClr val="accent6"/>
              </a:buClr>
              <a:buFont typeface="Wingdings" panose="05000000000000000000" pitchFamily="2" charset="2"/>
              <a:buChar char="Ø"/>
            </a:pPr>
            <a:r>
              <a:rPr lang="en-US" sz="1600" dirty="0" smtClean="0"/>
              <a:t>Testing Standards &amp; Requirements</a:t>
            </a:r>
          </a:p>
          <a:p>
            <a:pPr marL="742950" lvl="1" indent="-285750">
              <a:buClr>
                <a:schemeClr val="accent6"/>
              </a:buClr>
              <a:buFont typeface="Wingdings" panose="05000000000000000000" pitchFamily="2" charset="2"/>
              <a:buChar char="Ø"/>
            </a:pPr>
            <a:r>
              <a:rPr lang="en-US" sz="1600" dirty="0" smtClean="0"/>
              <a:t>Contact Information</a:t>
            </a:r>
          </a:p>
          <a:p>
            <a:pPr marL="742950" lvl="1" indent="-285750">
              <a:buClr>
                <a:schemeClr val="accent6"/>
              </a:buClr>
              <a:buFont typeface="Wingdings" panose="05000000000000000000" pitchFamily="2" charset="2"/>
              <a:buChar char="Ø"/>
            </a:pPr>
            <a:r>
              <a:rPr lang="en-US" sz="1600" dirty="0" smtClean="0"/>
              <a:t>Q &amp; A</a:t>
            </a:r>
          </a:p>
          <a:p>
            <a:pPr marL="742950" lvl="1" indent="-285750">
              <a:buClr>
                <a:schemeClr val="accent6"/>
              </a:buClr>
              <a:buFont typeface="Wingdings" panose="05000000000000000000" pitchFamily="2" charset="2"/>
              <a:buChar char="Ø"/>
            </a:pPr>
            <a:r>
              <a:rPr lang="en-US" sz="1600" dirty="0" smtClean="0"/>
              <a:t>FAQ’s</a:t>
            </a:r>
          </a:p>
          <a:p>
            <a:pPr marL="742950" lvl="1" indent="-285750">
              <a:buClr>
                <a:schemeClr val="accent6"/>
              </a:buClr>
              <a:buFont typeface="Wingdings" panose="05000000000000000000" pitchFamily="2" charset="2"/>
              <a:buChar char="Ø"/>
            </a:pPr>
            <a:endParaRPr lang="en-US" dirty="0">
              <a:latin typeface="Arial "/>
            </a:endParaRPr>
          </a:p>
        </p:txBody>
      </p:sp>
      <p:sp>
        <p:nvSpPr>
          <p:cNvPr id="5" name="TextBox 4"/>
          <p:cNvSpPr txBox="1"/>
          <p:nvPr/>
        </p:nvSpPr>
        <p:spPr>
          <a:xfrm>
            <a:off x="5414530" y="0"/>
            <a:ext cx="3758045" cy="533400"/>
          </a:xfrm>
          <a:prstGeom prst="rect">
            <a:avLst/>
          </a:prstGeom>
          <a:noFill/>
        </p:spPr>
        <p:txBody>
          <a:bodyPr wrap="square" lIns="0" tIns="0" rIns="0" bIns="0" rtlCol="0">
            <a:noAutofit/>
          </a:bodyPr>
          <a:lstStyle/>
          <a:p>
            <a:pPr algn="ctr"/>
            <a:endParaRPr lang="en-US" sz="32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070393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
            </a:r>
            <a:br>
              <a:rPr lang="en-US" b="1" dirty="0" smtClean="0"/>
            </a:br>
            <a:r>
              <a:rPr lang="en-US" sz="2200" b="1" dirty="0"/>
              <a:t>Behavioral Health Redesign and Medicaid Carve-In</a:t>
            </a:r>
          </a:p>
        </p:txBody>
      </p:sp>
      <p:sp>
        <p:nvSpPr>
          <p:cNvPr id="3" name="Slide Number Placeholder 2"/>
          <p:cNvSpPr>
            <a:spLocks noGrp="1"/>
          </p:cNvSpPr>
          <p:nvPr>
            <p:ph type="sldNum" sz="quarter" idx="10"/>
          </p:nvPr>
        </p:nvSpPr>
        <p:spPr/>
        <p:txBody>
          <a:bodyPr/>
          <a:lstStyle/>
          <a:p>
            <a:pPr algn="r"/>
            <a:fld id="{F18F5FCC-583C-47C6-9953-2F6AD74D46AE}" type="slidenum">
              <a:rPr>
                <a:solidFill>
                  <a:srgbClr val="55565A"/>
                </a:solidFill>
              </a:rPr>
              <a:pPr algn="r"/>
              <a:t>3</a:t>
            </a:fld>
            <a:endParaRPr dirty="0">
              <a:solidFill>
                <a:srgbClr val="55565A"/>
              </a:solidFill>
            </a:endParaRPr>
          </a:p>
        </p:txBody>
      </p:sp>
      <p:sp>
        <p:nvSpPr>
          <p:cNvPr id="5" name="Rectangle 4"/>
          <p:cNvSpPr/>
          <p:nvPr/>
        </p:nvSpPr>
        <p:spPr>
          <a:xfrm>
            <a:off x="609600" y="1219200"/>
            <a:ext cx="7848600" cy="4985980"/>
          </a:xfrm>
          <a:prstGeom prst="rect">
            <a:avLst/>
          </a:prstGeom>
        </p:spPr>
        <p:txBody>
          <a:bodyPr wrap="square">
            <a:spAutoFit/>
          </a:bodyPr>
          <a:lstStyle/>
          <a:p>
            <a:pPr lvl="0"/>
            <a:r>
              <a:rPr lang="en-US" sz="1600" dirty="0"/>
              <a:t>As of January 1, 2018, </a:t>
            </a:r>
            <a:r>
              <a:rPr lang="en-US" sz="1600" b="1" dirty="0"/>
              <a:t>Behavioral Health Redesign</a:t>
            </a:r>
            <a:r>
              <a:rPr lang="en-US" sz="1600" dirty="0"/>
              <a:t> is </a:t>
            </a:r>
            <a:r>
              <a:rPr lang="en-US" sz="1600" dirty="0" smtClean="0"/>
              <a:t>in </a:t>
            </a:r>
            <a:r>
              <a:rPr lang="en-US" sz="1600" dirty="0"/>
              <a:t>effect.</a:t>
            </a:r>
            <a:endParaRPr lang="en-US" sz="1600" b="1" i="1" dirty="0" smtClean="0"/>
          </a:p>
          <a:p>
            <a:pPr lvl="0"/>
            <a:endParaRPr lang="en-US" sz="1600" dirty="0" smtClean="0"/>
          </a:p>
          <a:p>
            <a:pPr lvl="0"/>
            <a:r>
              <a:rPr lang="en-US" sz="1600" dirty="0" smtClean="0"/>
              <a:t>As of July 1, 2018, CMHC’s and AOD’s will stop billing MIT’s and begin sending claims to MCO’s - </a:t>
            </a:r>
            <a:r>
              <a:rPr lang="en-US" sz="1600" b="1" dirty="0" smtClean="0"/>
              <a:t>Ohio Medicaid Carve-In</a:t>
            </a:r>
            <a:r>
              <a:rPr lang="en-US" sz="1600" dirty="0" smtClean="0"/>
              <a:t>.</a:t>
            </a:r>
            <a:endParaRPr lang="en-US" sz="1600" dirty="0"/>
          </a:p>
          <a:p>
            <a:pPr lvl="0"/>
            <a:endParaRPr lang="en-US" b="1" i="1" dirty="0" smtClean="0"/>
          </a:p>
          <a:p>
            <a:r>
              <a:rPr lang="en-US" sz="1400" dirty="0" smtClean="0"/>
              <a:t>The </a:t>
            </a:r>
            <a:r>
              <a:rPr lang="en-US" sz="1400" dirty="0"/>
              <a:t>State of Ohio Department of Medicaid (ODM) and Department of Mental Health and Addiction Services (MHAS) </a:t>
            </a:r>
            <a:r>
              <a:rPr lang="en-US" sz="1400" dirty="0" smtClean="0"/>
              <a:t>has been </a:t>
            </a:r>
            <a:r>
              <a:rPr lang="en-US" sz="1400" dirty="0"/>
              <a:t>working to modernize the state’s Medicaid program which includes an initiative to recode and reprice all Medicaid behavioral health services including: </a:t>
            </a:r>
          </a:p>
          <a:p>
            <a:pPr marL="742950" lvl="1" indent="-285750">
              <a:buFont typeface="Arial" panose="020B0604020202020204" pitchFamily="34" charset="0"/>
              <a:buChar char="•"/>
            </a:pPr>
            <a:r>
              <a:rPr lang="en-US" sz="1400" dirty="0" smtClean="0"/>
              <a:t>Aligning </a:t>
            </a:r>
            <a:r>
              <a:rPr lang="en-US" sz="1400" dirty="0"/>
              <a:t>all billing codes with national coding standards; </a:t>
            </a:r>
          </a:p>
          <a:p>
            <a:pPr marL="742950" lvl="1" indent="-285750">
              <a:buFont typeface="Arial" panose="020B0604020202020204" pitchFamily="34" charset="0"/>
              <a:buChar char="•"/>
            </a:pPr>
            <a:r>
              <a:rPr lang="en-US" sz="1400" dirty="0" smtClean="0"/>
              <a:t>Redefining </a:t>
            </a:r>
            <a:r>
              <a:rPr lang="en-US" sz="1400" dirty="0"/>
              <a:t>mental health pharmacologic management and substance use disorder medical/somatic services as medical services; </a:t>
            </a:r>
          </a:p>
          <a:p>
            <a:pPr marL="742950" lvl="1" indent="-285750">
              <a:buFont typeface="Arial" panose="020B0604020202020204" pitchFamily="34" charset="0"/>
              <a:buChar char="•"/>
            </a:pPr>
            <a:r>
              <a:rPr lang="en-US" sz="1400" dirty="0" smtClean="0"/>
              <a:t>Separating </a:t>
            </a:r>
            <a:r>
              <a:rPr lang="en-US" sz="1400" dirty="0"/>
              <a:t>and repricing certain existing services (e.g., community psychiatric supportive treatment, case management and health home services) and providing for lower acuity service coordination and support services; </a:t>
            </a:r>
          </a:p>
          <a:p>
            <a:pPr marL="742950" lvl="1" indent="-285750">
              <a:buFont typeface="Arial" panose="020B0604020202020204" pitchFamily="34" charset="0"/>
              <a:buChar char="•"/>
            </a:pPr>
            <a:r>
              <a:rPr lang="en-US" sz="1400" dirty="0" smtClean="0"/>
              <a:t>Requiring </a:t>
            </a:r>
            <a:r>
              <a:rPr lang="en-US" sz="1400" dirty="0"/>
              <a:t>rendering practitioners employed by community behavioral health agencies to enroll in Medicaid and be reported on Medicaid claims; and </a:t>
            </a:r>
          </a:p>
          <a:p>
            <a:pPr marL="742950" lvl="1" indent="-285750">
              <a:buFont typeface="Arial" panose="020B0604020202020204" pitchFamily="34" charset="0"/>
              <a:buChar char="•"/>
            </a:pPr>
            <a:r>
              <a:rPr lang="en-US" sz="1400" dirty="0" smtClean="0"/>
              <a:t>Requiring </a:t>
            </a:r>
            <a:r>
              <a:rPr lang="en-US" sz="1400" dirty="0"/>
              <a:t>providers to submit claims first to Medicare or other health care insurers before seeking Medicaid payment </a:t>
            </a:r>
          </a:p>
          <a:p>
            <a:endParaRPr lang="en-US" b="1" i="1" dirty="0"/>
          </a:p>
          <a:p>
            <a:pPr lvl="0"/>
            <a:endParaRPr lang="en-US" i="1" dirty="0"/>
          </a:p>
          <a:p>
            <a:pPr lvl="2"/>
            <a:endParaRPr lang="en-US" i="1" dirty="0"/>
          </a:p>
        </p:txBody>
      </p:sp>
    </p:spTree>
    <p:extLst>
      <p:ext uri="{BB962C8B-B14F-4D97-AF65-F5344CB8AC3E}">
        <p14:creationId xmlns:p14="http://schemas.microsoft.com/office/powerpoint/2010/main" val="3133545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oAutofit/>
          </a:bodyPr>
          <a:lstStyle/>
          <a:p>
            <a:r>
              <a:rPr lang="en-US" b="1" dirty="0"/>
              <a:t>Claims Testing Objective</a:t>
            </a:r>
          </a:p>
        </p:txBody>
      </p:sp>
      <p:sp>
        <p:nvSpPr>
          <p:cNvPr id="2" name="Rectangle 1"/>
          <p:cNvSpPr/>
          <p:nvPr/>
        </p:nvSpPr>
        <p:spPr>
          <a:xfrm>
            <a:off x="443345" y="1236580"/>
            <a:ext cx="8458200" cy="3323987"/>
          </a:xfrm>
          <a:prstGeom prst="rect">
            <a:avLst/>
          </a:prstGeom>
        </p:spPr>
        <p:txBody>
          <a:bodyPr wrap="square">
            <a:spAutoFit/>
          </a:bodyPr>
          <a:lstStyle/>
          <a:p>
            <a:r>
              <a:rPr lang="en-US" dirty="0" smtClean="0"/>
              <a:t>Coordinate </a:t>
            </a:r>
            <a:r>
              <a:rPr lang="en-US" dirty="0"/>
              <a:t>with </a:t>
            </a:r>
            <a:r>
              <a:rPr lang="en-US" dirty="0" smtClean="0"/>
              <a:t>Providers to:</a:t>
            </a:r>
            <a:endParaRPr lang="en-US" dirty="0"/>
          </a:p>
          <a:p>
            <a:pPr marL="285750" indent="-285750">
              <a:buClr>
                <a:schemeClr val="accent6"/>
              </a:buClr>
              <a:buFont typeface="Symbol" panose="05050102010706020507" pitchFamily="18" charset="2"/>
              <a:buChar char="·"/>
            </a:pPr>
            <a:endParaRPr lang="en-US" sz="1600" dirty="0"/>
          </a:p>
          <a:p>
            <a:pPr marL="285750" indent="-285750">
              <a:buClr>
                <a:schemeClr val="accent6"/>
              </a:buClr>
              <a:buFont typeface="Arial" panose="020B0604020202020204" pitchFamily="34" charset="0"/>
              <a:buChar char="•"/>
            </a:pPr>
            <a:r>
              <a:rPr lang="en-US" sz="1600" dirty="0"/>
              <a:t>Test the End-to-End (E2E) claims process from submission through adjudication as a critical element to ensuring timely and accurate </a:t>
            </a:r>
            <a:r>
              <a:rPr lang="en-US" sz="1600" dirty="0" smtClean="0"/>
              <a:t>processing for EDI claims  </a:t>
            </a:r>
          </a:p>
          <a:p>
            <a:pPr marL="285750" indent="-285750">
              <a:buClr>
                <a:schemeClr val="accent6"/>
              </a:buClr>
              <a:buFont typeface="Arial" panose="020B0604020202020204" pitchFamily="34" charset="0"/>
              <a:buChar char="•"/>
            </a:pPr>
            <a:endParaRPr lang="en-US" sz="1600" dirty="0"/>
          </a:p>
          <a:p>
            <a:pPr marL="285750" indent="-285750">
              <a:buClr>
                <a:schemeClr val="accent6"/>
              </a:buClr>
              <a:buFont typeface="Arial" panose="020B0604020202020204" pitchFamily="34" charset="0"/>
              <a:buChar char="•"/>
            </a:pPr>
            <a:r>
              <a:rPr lang="en-US" sz="1600" dirty="0"/>
              <a:t>Accurately process claims to support provider revenue cycles</a:t>
            </a:r>
          </a:p>
          <a:p>
            <a:pPr marL="285750" indent="-285750">
              <a:buFont typeface="Arial" panose="020B0604020202020204" pitchFamily="34" charset="0"/>
              <a:buChar char="•"/>
            </a:pPr>
            <a:endParaRPr lang="en-US" sz="1600" dirty="0"/>
          </a:p>
          <a:p>
            <a:pPr marL="285750" indent="-285750">
              <a:buClr>
                <a:schemeClr val="accent6"/>
              </a:buClr>
              <a:buFont typeface="Arial" panose="020B0604020202020204" pitchFamily="34" charset="0"/>
              <a:buChar char="•"/>
            </a:pPr>
            <a:r>
              <a:rPr lang="en-US" sz="1600" dirty="0"/>
              <a:t>Perform provider testing with </a:t>
            </a:r>
            <a:r>
              <a:rPr lang="en-US" sz="1600" dirty="0" smtClean="0"/>
              <a:t>providers </a:t>
            </a:r>
            <a:r>
              <a:rPr lang="en-US" sz="1600" dirty="0"/>
              <a:t>to:</a:t>
            </a:r>
          </a:p>
          <a:p>
            <a:endParaRPr lang="en-US" sz="1600" dirty="0"/>
          </a:p>
          <a:p>
            <a:pPr marL="742950" lvl="1" indent="-285750">
              <a:buClr>
                <a:schemeClr val="accent6"/>
              </a:buClr>
              <a:buFont typeface="Wingdings" panose="05000000000000000000" pitchFamily="2" charset="2"/>
              <a:buChar char="Ø"/>
            </a:pPr>
            <a:r>
              <a:rPr lang="en-US" sz="1600" dirty="0" smtClean="0"/>
              <a:t>Verify </a:t>
            </a:r>
            <a:r>
              <a:rPr lang="en-US" sz="1600" dirty="0"/>
              <a:t>transaction compliance, accuracy </a:t>
            </a:r>
            <a:r>
              <a:rPr lang="en-US" sz="1600" dirty="0" smtClean="0"/>
              <a:t>and predictable </a:t>
            </a:r>
            <a:r>
              <a:rPr lang="en-US" sz="1600" dirty="0"/>
              <a:t>payment </a:t>
            </a:r>
            <a:r>
              <a:rPr lang="en-US" sz="1600" dirty="0" smtClean="0"/>
              <a:t>results</a:t>
            </a:r>
          </a:p>
          <a:p>
            <a:pPr marL="742950" lvl="1" indent="-285750">
              <a:buClr>
                <a:schemeClr val="accent6"/>
              </a:buClr>
              <a:buFont typeface="Wingdings" panose="05000000000000000000" pitchFamily="2" charset="2"/>
              <a:buChar char="Ø"/>
            </a:pPr>
            <a:endParaRPr lang="en-US" sz="1600" dirty="0"/>
          </a:p>
          <a:p>
            <a:pPr marL="742950" lvl="1" indent="-285750">
              <a:buClr>
                <a:schemeClr val="accent6"/>
              </a:buClr>
              <a:buFont typeface="Wingdings" panose="05000000000000000000" pitchFamily="2" charset="2"/>
              <a:buChar char="Ø"/>
            </a:pPr>
            <a:r>
              <a:rPr lang="en-US" sz="1600" dirty="0" smtClean="0"/>
              <a:t>Communicate </a:t>
            </a:r>
            <a:r>
              <a:rPr lang="en-US" sz="1600" dirty="0"/>
              <a:t>lessons learned, mitigation strategies and readiness recommendations to </a:t>
            </a:r>
            <a:r>
              <a:rPr lang="en-US" sz="1600" dirty="0" smtClean="0"/>
              <a:t>providers</a:t>
            </a:r>
            <a:endParaRPr lang="en-US" sz="1600" dirty="0"/>
          </a:p>
        </p:txBody>
      </p:sp>
      <p:sp>
        <p:nvSpPr>
          <p:cNvPr id="5" name="TextBox 4"/>
          <p:cNvSpPr txBox="1"/>
          <p:nvPr/>
        </p:nvSpPr>
        <p:spPr>
          <a:xfrm>
            <a:off x="5414530" y="0"/>
            <a:ext cx="3758045" cy="533400"/>
          </a:xfrm>
          <a:prstGeom prst="rect">
            <a:avLst/>
          </a:prstGeom>
          <a:noFill/>
        </p:spPr>
        <p:txBody>
          <a:bodyPr wrap="square" lIns="0" tIns="0" rIns="0" bIns="0" rtlCol="0">
            <a:noAutofit/>
          </a:bodyPr>
          <a:lstStyle/>
          <a:p>
            <a:pPr algn="ctr"/>
            <a:endParaRPr lang="en-US" sz="32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739864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229600" cy="914400"/>
          </a:xfrm>
        </p:spPr>
        <p:txBody>
          <a:bodyPr>
            <a:noAutofit/>
          </a:bodyPr>
          <a:lstStyle/>
          <a:p>
            <a:pPr marL="457200"/>
            <a:r>
              <a:rPr lang="en-US" sz="2200" b="1" kern="1200" dirty="0">
                <a:solidFill>
                  <a:schemeClr val="tx1"/>
                </a:solidFill>
                <a:latin typeface="Arial" pitchFamily="34" charset="0"/>
                <a:ea typeface="+mj-ea"/>
                <a:cs typeface="Arial" pitchFamily="34" charset="0"/>
              </a:rPr>
              <a:t>Process Overview </a:t>
            </a:r>
          </a:p>
        </p:txBody>
      </p:sp>
      <p:sp>
        <p:nvSpPr>
          <p:cNvPr id="2" name="Rectangle 1"/>
          <p:cNvSpPr/>
          <p:nvPr/>
        </p:nvSpPr>
        <p:spPr>
          <a:xfrm>
            <a:off x="443345" y="1154597"/>
            <a:ext cx="8458200" cy="584775"/>
          </a:xfrm>
          <a:prstGeom prst="rect">
            <a:avLst/>
          </a:prstGeom>
        </p:spPr>
        <p:txBody>
          <a:bodyPr wrap="square">
            <a:spAutoFit/>
          </a:bodyPr>
          <a:lstStyle/>
          <a:p>
            <a:pPr marL="285750" indent="-285750">
              <a:buFont typeface="Symbol" panose="05050102010706020507" pitchFamily="18" charset="2"/>
              <a:buChar char="·"/>
            </a:pPr>
            <a:endParaRPr lang="en-US" sz="1600" dirty="0"/>
          </a:p>
          <a:p>
            <a:pPr marL="285750" indent="-285750">
              <a:buFont typeface="Symbol" panose="05050102010706020507" pitchFamily="18" charset="2"/>
              <a:buChar char="·"/>
            </a:pPr>
            <a:endParaRPr lang="en-US" sz="1600" dirty="0"/>
          </a:p>
        </p:txBody>
      </p:sp>
      <p:sp>
        <p:nvSpPr>
          <p:cNvPr id="3" name="Rectangle 2"/>
          <p:cNvSpPr/>
          <p:nvPr/>
        </p:nvSpPr>
        <p:spPr>
          <a:xfrm>
            <a:off x="443345" y="1066800"/>
            <a:ext cx="8458200" cy="4278094"/>
          </a:xfrm>
          <a:prstGeom prst="rect">
            <a:avLst/>
          </a:prstGeom>
        </p:spPr>
        <p:txBody>
          <a:bodyPr wrap="square">
            <a:spAutoFit/>
          </a:bodyPr>
          <a:lstStyle/>
          <a:p>
            <a:pPr marL="285750" indent="-285750">
              <a:buClr>
                <a:schemeClr val="accent6"/>
              </a:buClr>
              <a:buFont typeface="Arial" panose="020B0604020202020204" pitchFamily="34" charset="0"/>
              <a:buChar char="•"/>
            </a:pPr>
            <a:endParaRPr lang="en-US" sz="1600" dirty="0" smtClean="0">
              <a:latin typeface="Arial "/>
            </a:endParaRPr>
          </a:p>
          <a:p>
            <a:pPr marL="285750" indent="-285750">
              <a:buClr>
                <a:schemeClr val="accent6"/>
              </a:buClr>
              <a:buFont typeface="Arial" panose="020B0604020202020204" pitchFamily="34" charset="0"/>
              <a:buChar char="•"/>
            </a:pPr>
            <a:r>
              <a:rPr lang="en-US" sz="1600" dirty="0" smtClean="0">
                <a:latin typeface="Arial "/>
              </a:rPr>
              <a:t>Providers will complete and return a “Claims Test Template” to </a:t>
            </a:r>
            <a:r>
              <a:rPr lang="en-US" sz="1600" dirty="0" smtClean="0">
                <a:latin typeface="Arial "/>
                <a:hlinkClick r:id="rId4"/>
              </a:rPr>
              <a:t>OhioNetworkManagement@Optum.com</a:t>
            </a:r>
            <a:r>
              <a:rPr lang="en-US" sz="1600" dirty="0" smtClean="0">
                <a:latin typeface="Arial "/>
              </a:rPr>
              <a:t>. </a:t>
            </a:r>
          </a:p>
          <a:p>
            <a:pPr marL="285750" indent="-285750">
              <a:buClr>
                <a:schemeClr val="accent6"/>
              </a:buClr>
              <a:buFont typeface="Arial" panose="020B0604020202020204" pitchFamily="34" charset="0"/>
              <a:buChar char="•"/>
            </a:pPr>
            <a:endParaRPr lang="en-US" sz="1600" dirty="0" smtClean="0">
              <a:latin typeface="Arial "/>
            </a:endParaRPr>
          </a:p>
          <a:p>
            <a:pPr marL="285750" indent="-285750">
              <a:buClr>
                <a:schemeClr val="accent6"/>
              </a:buClr>
              <a:buFont typeface="Arial" panose="020B0604020202020204" pitchFamily="34" charset="0"/>
              <a:buChar char="•"/>
            </a:pPr>
            <a:r>
              <a:rPr lang="en-US" sz="1600" dirty="0" smtClean="0">
                <a:latin typeface="Arial "/>
              </a:rPr>
              <a:t>Network Management will confirm completion of the “Claims Test Template” and provide agency with mock members via secure email to be used in test claims.</a:t>
            </a:r>
          </a:p>
          <a:p>
            <a:pPr marL="285750" indent="-285750">
              <a:buClr>
                <a:schemeClr val="accent6"/>
              </a:buClr>
              <a:buFont typeface="Arial" panose="020B0604020202020204" pitchFamily="34" charset="0"/>
              <a:buChar char="•"/>
            </a:pPr>
            <a:endParaRPr lang="en-US" sz="1600" dirty="0">
              <a:latin typeface="Arial "/>
            </a:endParaRPr>
          </a:p>
          <a:p>
            <a:pPr marL="742950" lvl="1" indent="-285750">
              <a:buClr>
                <a:schemeClr val="accent6"/>
              </a:buClr>
              <a:buFont typeface="Arial" panose="020B0604020202020204" pitchFamily="34" charset="0"/>
              <a:buChar char="•"/>
            </a:pPr>
            <a:r>
              <a:rPr lang="en-US" sz="1600" dirty="0" smtClean="0">
                <a:latin typeface="Arial "/>
              </a:rPr>
              <a:t>OptumInsight </a:t>
            </a:r>
            <a:r>
              <a:rPr lang="en-US" sz="1600" dirty="0">
                <a:latin typeface="Arial "/>
              </a:rPr>
              <a:t>will contact the </a:t>
            </a:r>
            <a:r>
              <a:rPr lang="en-US" sz="1600" dirty="0" smtClean="0">
                <a:latin typeface="Arial "/>
              </a:rPr>
              <a:t>clearinghouse </a:t>
            </a:r>
            <a:r>
              <a:rPr lang="en-US" sz="1600" dirty="0">
                <a:latin typeface="Arial "/>
              </a:rPr>
              <a:t>representative provided and provide him/her with the folder location of where the test file should be dropped. Note: This is the same folder where </a:t>
            </a:r>
            <a:r>
              <a:rPr lang="en-US" sz="1600" dirty="0" smtClean="0">
                <a:latin typeface="Arial "/>
              </a:rPr>
              <a:t>clearinghouse can </a:t>
            </a:r>
            <a:r>
              <a:rPr lang="en-US" sz="1600" dirty="0">
                <a:latin typeface="Arial "/>
              </a:rPr>
              <a:t>pick up 999 and 277CA reports.</a:t>
            </a:r>
          </a:p>
          <a:p>
            <a:pPr marL="285750" indent="-285750">
              <a:buClr>
                <a:schemeClr val="accent6"/>
              </a:buClr>
              <a:buFont typeface="Arial" panose="020B0604020202020204" pitchFamily="34" charset="0"/>
              <a:buChar char="•"/>
            </a:pPr>
            <a:endParaRPr lang="en-US" sz="1600" dirty="0" smtClean="0">
              <a:latin typeface="Arial "/>
            </a:endParaRPr>
          </a:p>
          <a:p>
            <a:pPr marL="742950" lvl="1" indent="-285750">
              <a:buClr>
                <a:schemeClr val="accent6"/>
              </a:buClr>
              <a:buFont typeface="Arial" panose="020B0604020202020204" pitchFamily="34" charset="0"/>
              <a:buChar char="•"/>
            </a:pPr>
            <a:r>
              <a:rPr lang="en-US" sz="1600" dirty="0" smtClean="0">
                <a:latin typeface="Arial "/>
              </a:rPr>
              <a:t>Once </a:t>
            </a:r>
            <a:r>
              <a:rPr lang="en-US" sz="1600" dirty="0">
                <a:latin typeface="Arial "/>
              </a:rPr>
              <a:t>we receive your electronic file, your </a:t>
            </a:r>
            <a:r>
              <a:rPr lang="en-US" sz="1600" dirty="0" smtClean="0">
                <a:latin typeface="Arial "/>
              </a:rPr>
              <a:t>clearinghouse </a:t>
            </a:r>
            <a:r>
              <a:rPr lang="en-US" sz="1600" dirty="0">
                <a:latin typeface="Arial "/>
              </a:rPr>
              <a:t>will receive the following: </a:t>
            </a:r>
          </a:p>
          <a:p>
            <a:pPr marL="1200150" lvl="2" indent="-285750">
              <a:buClr>
                <a:schemeClr val="accent6"/>
              </a:buClr>
              <a:buFont typeface="Wingdings" panose="05000000000000000000" pitchFamily="2" charset="2"/>
              <a:buChar char="Ø"/>
            </a:pPr>
            <a:r>
              <a:rPr lang="en-US" sz="1600" dirty="0">
                <a:latin typeface="Arial "/>
              </a:rPr>
              <a:t>999 file level report indicates whether file accepted or not</a:t>
            </a:r>
          </a:p>
          <a:p>
            <a:pPr marL="1200150" lvl="2" indent="-285750">
              <a:buClr>
                <a:schemeClr val="accent6"/>
              </a:buClr>
              <a:buFont typeface="Wingdings" panose="05000000000000000000" pitchFamily="2" charset="2"/>
              <a:buChar char="Ø"/>
            </a:pPr>
            <a:r>
              <a:rPr lang="en-US" sz="1600" dirty="0" smtClean="0">
                <a:latin typeface="Arial "/>
              </a:rPr>
              <a:t>OptumInsight </a:t>
            </a:r>
            <a:r>
              <a:rPr lang="en-US" sz="1600" dirty="0">
                <a:latin typeface="Arial "/>
              </a:rPr>
              <a:t>will perform HIPAA validation.  If claim errors surface, OptumInsight will return 277CA which will provide reasons why the claim has errors. </a:t>
            </a:r>
          </a:p>
          <a:p>
            <a:pPr>
              <a:buClr>
                <a:schemeClr val="accent6"/>
              </a:buClr>
            </a:pPr>
            <a:endParaRPr lang="en-US" sz="1600" dirty="0" smtClean="0">
              <a:latin typeface="Arial "/>
            </a:endParaRPr>
          </a:p>
        </p:txBody>
      </p:sp>
      <p:graphicFrame>
        <p:nvGraphicFramePr>
          <p:cNvPr id="6" name="Object 5">
            <a:hlinkHover r:id="" action="ppaction://ole?verb=1"/>
          </p:cNvPr>
          <p:cNvGraphicFramePr>
            <a:graphicFrameLocks noChangeAspect="1"/>
          </p:cNvGraphicFramePr>
          <p:nvPr>
            <p:extLst>
              <p:ext uri="{D42A27DB-BD31-4B8C-83A1-F6EECF244321}">
                <p14:modId xmlns:p14="http://schemas.microsoft.com/office/powerpoint/2010/main" val="18912455"/>
              </p:ext>
            </p:extLst>
          </p:nvPr>
        </p:nvGraphicFramePr>
        <p:xfrm>
          <a:off x="6613072" y="1342882"/>
          <a:ext cx="498021" cy="420205"/>
        </p:xfrm>
        <a:graphic>
          <a:graphicData uri="http://schemas.openxmlformats.org/presentationml/2006/ole">
            <mc:AlternateContent xmlns:mc="http://schemas.openxmlformats.org/markup-compatibility/2006">
              <mc:Choice xmlns:v="urn:schemas-microsoft-com:vml" Requires="v">
                <p:oleObj spid="_x0000_s1050" name="Worksheet" showAsIcon="1" r:id="rId6" imgW="914400" imgH="771480" progId="Excel.Sheet.12">
                  <p:embed/>
                </p:oleObj>
              </mc:Choice>
              <mc:Fallback>
                <p:oleObj name="Worksheet" showAsIcon="1" r:id="rId6" imgW="914400" imgH="771480" progId="Excel.Sheet.12">
                  <p:embed/>
                  <p:pic>
                    <p:nvPicPr>
                      <p:cNvPr id="0" name=""/>
                      <p:cNvPicPr/>
                      <p:nvPr/>
                    </p:nvPicPr>
                    <p:blipFill>
                      <a:blip r:embed="rId7"/>
                      <a:stretch>
                        <a:fillRect/>
                      </a:stretch>
                    </p:blipFill>
                    <p:spPr>
                      <a:xfrm>
                        <a:off x="6613072" y="1342882"/>
                        <a:ext cx="498021" cy="420205"/>
                      </a:xfrm>
                      <a:prstGeom prst="rect">
                        <a:avLst/>
                      </a:prstGeom>
                    </p:spPr>
                  </p:pic>
                </p:oleObj>
              </mc:Fallback>
            </mc:AlternateContent>
          </a:graphicData>
        </a:graphic>
      </p:graphicFrame>
    </p:spTree>
    <p:extLst>
      <p:ext uri="{BB962C8B-B14F-4D97-AF65-F5344CB8AC3E}">
        <p14:creationId xmlns:p14="http://schemas.microsoft.com/office/powerpoint/2010/main" val="29439203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200" b="1" dirty="0"/>
              <a:t>Process Overview </a:t>
            </a:r>
            <a:r>
              <a:rPr lang="en-US" sz="2200" b="1" dirty="0" smtClean="0"/>
              <a:t>Cont’d</a:t>
            </a:r>
            <a:endParaRPr lang="en-US" sz="2200" dirty="0"/>
          </a:p>
        </p:txBody>
      </p:sp>
      <p:sp>
        <p:nvSpPr>
          <p:cNvPr id="3" name="Rectangle 2"/>
          <p:cNvSpPr/>
          <p:nvPr/>
        </p:nvSpPr>
        <p:spPr>
          <a:xfrm>
            <a:off x="533400" y="1143000"/>
            <a:ext cx="8001000" cy="1323439"/>
          </a:xfrm>
          <a:prstGeom prst="rect">
            <a:avLst/>
          </a:prstGeom>
        </p:spPr>
        <p:txBody>
          <a:bodyPr wrap="square">
            <a:spAutoFit/>
          </a:bodyPr>
          <a:lstStyle/>
          <a:p>
            <a:pPr marL="285750" indent="-285750">
              <a:buClr>
                <a:schemeClr val="accent6"/>
              </a:buClr>
              <a:buFont typeface="Arial" panose="020B0604020202020204" pitchFamily="34" charset="0"/>
              <a:buChar char="•"/>
            </a:pPr>
            <a:endParaRPr lang="en-US" sz="1600" dirty="0">
              <a:solidFill>
                <a:srgbClr val="000000"/>
              </a:solidFill>
              <a:latin typeface="Arial "/>
            </a:endParaRPr>
          </a:p>
          <a:p>
            <a:pPr marL="285750" indent="-285750">
              <a:buClr>
                <a:schemeClr val="accent6"/>
              </a:buClr>
              <a:buFont typeface="Arial" panose="020B0604020202020204" pitchFamily="34" charset="0"/>
              <a:buChar char="•"/>
            </a:pPr>
            <a:r>
              <a:rPr lang="en-US" sz="1600" dirty="0">
                <a:latin typeface="Arial "/>
              </a:rPr>
              <a:t>Network Management will follow up via email or phone to communicate testing results or other critical information. Errors identified during testing will be shared with providers and Optum will support providers with additional education as needed.</a:t>
            </a:r>
          </a:p>
        </p:txBody>
      </p:sp>
    </p:spTree>
    <p:extLst>
      <p:ext uri="{BB962C8B-B14F-4D97-AF65-F5344CB8AC3E}">
        <p14:creationId xmlns:p14="http://schemas.microsoft.com/office/powerpoint/2010/main" val="12478793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altLang="en-US" b="1" dirty="0"/>
              <a:t>Test Data Flow (Managed Gateway Deployment)</a:t>
            </a:r>
            <a:endParaRPr lang="en-US" b="1" dirty="0"/>
          </a:p>
        </p:txBody>
      </p:sp>
      <p:grpSp>
        <p:nvGrpSpPr>
          <p:cNvPr id="3" name="Group 4"/>
          <p:cNvGrpSpPr>
            <a:grpSpLocks/>
          </p:cNvGrpSpPr>
          <p:nvPr/>
        </p:nvGrpSpPr>
        <p:grpSpPr bwMode="auto">
          <a:xfrm>
            <a:off x="258762" y="1169988"/>
            <a:ext cx="8642350" cy="5324475"/>
            <a:chOff x="275167" y="843855"/>
            <a:chExt cx="8641100" cy="5325071"/>
          </a:xfrm>
        </p:grpSpPr>
        <p:sp>
          <p:nvSpPr>
            <p:cNvPr id="4" name="AutoShape 42"/>
            <p:cNvSpPr>
              <a:spLocks noChangeArrowheads="1"/>
            </p:cNvSpPr>
            <p:nvPr/>
          </p:nvSpPr>
          <p:spPr bwMode="auto">
            <a:xfrm>
              <a:off x="1762439" y="1272528"/>
              <a:ext cx="5631635" cy="4278791"/>
            </a:xfrm>
            <a:prstGeom prst="roundRect">
              <a:avLst>
                <a:gd name="adj" fmla="val 16667"/>
              </a:avLst>
            </a:prstGeom>
            <a:solidFill>
              <a:schemeClr val="accent1">
                <a:alpha val="2313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2" tIns="45716" rIns="91432" bIns="45716"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5" name="TextBox 63"/>
            <p:cNvSpPr txBox="1">
              <a:spLocks noChangeArrowheads="1"/>
            </p:cNvSpPr>
            <p:nvPr/>
          </p:nvSpPr>
          <p:spPr bwMode="auto">
            <a:xfrm>
              <a:off x="2369155" y="5639098"/>
              <a:ext cx="4801190"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
                  <a:srgbClr val="1F497D"/>
                </a:buClr>
                <a:buSzPct val="125000"/>
                <a:buFont typeface="Arial" charset="0"/>
                <a:buNone/>
              </a:pPr>
              <a:endParaRPr lang="en-US" altLang="en-US" sz="1000" i="1" dirty="0">
                <a:solidFill>
                  <a:srgbClr val="000000"/>
                </a:solidFill>
                <a:latin typeface="Arial" charset="0"/>
                <a:cs typeface="Arial" charset="0"/>
              </a:endParaRPr>
            </a:p>
          </p:txBody>
        </p:sp>
        <p:sp>
          <p:nvSpPr>
            <p:cNvPr id="6" name="Text Box 16"/>
            <p:cNvSpPr txBox="1">
              <a:spLocks noChangeArrowheads="1"/>
            </p:cNvSpPr>
            <p:nvPr/>
          </p:nvSpPr>
          <p:spPr bwMode="auto">
            <a:xfrm>
              <a:off x="320524" y="3726656"/>
              <a:ext cx="1384905" cy="55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50000"/>
                </a:spcBef>
                <a:buClrTx/>
                <a:buFontTx/>
                <a:buNone/>
              </a:pPr>
              <a:r>
                <a:rPr lang="en-US" altLang="en-US" sz="1200" dirty="0">
                  <a:solidFill>
                    <a:srgbClr val="FFFFFF"/>
                  </a:solidFill>
                  <a:latin typeface="Arial" charset="0"/>
                </a:rPr>
                <a:t>Aggregator/</a:t>
              </a:r>
            </a:p>
            <a:p>
              <a:pPr algn="ctr" eaLnBrk="1" hangingPunct="1">
                <a:lnSpc>
                  <a:spcPct val="100000"/>
                </a:lnSpc>
                <a:spcBef>
                  <a:spcPct val="50000"/>
                </a:spcBef>
                <a:buClrTx/>
                <a:buFontTx/>
                <a:buNone/>
              </a:pPr>
              <a:r>
                <a:rPr lang="en-US" altLang="en-US" sz="1200" dirty="0">
                  <a:solidFill>
                    <a:srgbClr val="FFFFFF"/>
                  </a:solidFill>
                  <a:latin typeface="Arial" charset="0"/>
                </a:rPr>
                <a:t>Clearinghouse</a:t>
              </a:r>
            </a:p>
          </p:txBody>
        </p:sp>
        <p:sp>
          <p:nvSpPr>
            <p:cNvPr id="7" name="Text Box 16"/>
            <p:cNvSpPr txBox="1">
              <a:spLocks noChangeArrowheads="1"/>
            </p:cNvSpPr>
            <p:nvPr/>
          </p:nvSpPr>
          <p:spPr bwMode="auto">
            <a:xfrm>
              <a:off x="403680" y="2922984"/>
              <a:ext cx="1289654"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50000"/>
                </a:spcBef>
                <a:buClrTx/>
                <a:buFontTx/>
                <a:buNone/>
              </a:pPr>
              <a:r>
                <a:rPr lang="en-US" altLang="en-US" sz="1200" dirty="0">
                  <a:solidFill>
                    <a:srgbClr val="FFFFFF"/>
                  </a:solidFill>
                  <a:latin typeface="Arial" charset="0"/>
                </a:rPr>
                <a:t>Provider</a:t>
              </a:r>
            </a:p>
          </p:txBody>
        </p:sp>
        <p:sp>
          <p:nvSpPr>
            <p:cNvPr id="8" name="AutoShape 43"/>
            <p:cNvSpPr>
              <a:spLocks noChangeArrowheads="1"/>
            </p:cNvSpPr>
            <p:nvPr/>
          </p:nvSpPr>
          <p:spPr bwMode="auto">
            <a:xfrm>
              <a:off x="283103" y="2037789"/>
              <a:ext cx="1080932" cy="2465663"/>
            </a:xfrm>
            <a:prstGeom prst="roundRect">
              <a:avLst>
                <a:gd name="adj" fmla="val 16667"/>
              </a:avLst>
            </a:prstGeom>
            <a:solidFill>
              <a:schemeClr val="accent2">
                <a:alpha val="56078"/>
              </a:schemeClr>
            </a:solidFill>
            <a:ln w="9525">
              <a:noFill/>
              <a:round/>
              <a:headEnd/>
              <a:tailEnd/>
            </a:ln>
            <a:effectLst>
              <a:outerShdw dist="107763" dir="13500000" algn="ctr" rotWithShape="0">
                <a:schemeClr val="bg2">
                  <a:alpha val="50000"/>
                </a:schemeClr>
              </a:outerShdw>
            </a:effectLst>
          </p:spPr>
          <p:txBody>
            <a:bodyPr wrap="none" lIns="91432" tIns="45716" rIns="91432" bIns="45716" anchor="ctr"/>
            <a:lstStyle/>
            <a:p>
              <a:pPr algn="ctr" defTabSz="914485" fontAlgn="auto">
                <a:lnSpc>
                  <a:spcPct val="100000"/>
                </a:lnSpc>
                <a:spcBef>
                  <a:spcPts val="0"/>
                </a:spcBef>
                <a:spcAft>
                  <a:spcPts val="0"/>
                </a:spcAft>
                <a:buClrTx/>
                <a:buFontTx/>
                <a:buNone/>
                <a:defRPr/>
              </a:pPr>
              <a:endParaRPr lang="en-US" sz="1800" b="1" dirty="0">
                <a:solidFill>
                  <a:prstClr val="black"/>
                </a:solidFill>
                <a:ea typeface="+mn-ea"/>
                <a:cs typeface="+mn-cs"/>
              </a:endParaRPr>
            </a:p>
          </p:txBody>
        </p:sp>
        <p:sp>
          <p:nvSpPr>
            <p:cNvPr id="9" name="Text Box 44"/>
            <p:cNvSpPr txBox="1">
              <a:spLocks noChangeArrowheads="1"/>
            </p:cNvSpPr>
            <p:nvPr/>
          </p:nvSpPr>
          <p:spPr bwMode="auto">
            <a:xfrm>
              <a:off x="275167" y="2073176"/>
              <a:ext cx="1120803" cy="307768"/>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1400" dirty="0">
                  <a:solidFill>
                    <a:srgbClr val="C0504D"/>
                  </a:solidFill>
                  <a:latin typeface="Arial" charset="0"/>
                </a:rPr>
                <a:t>Submitters</a:t>
              </a:r>
            </a:p>
          </p:txBody>
        </p:sp>
        <p:grpSp>
          <p:nvGrpSpPr>
            <p:cNvPr id="10" name="Group 55"/>
            <p:cNvGrpSpPr>
              <a:grpSpLocks/>
            </p:cNvGrpSpPr>
            <p:nvPr/>
          </p:nvGrpSpPr>
          <p:grpSpPr bwMode="auto">
            <a:xfrm>
              <a:off x="282727" y="2448223"/>
              <a:ext cx="1081011" cy="712886"/>
              <a:chOff x="178" y="1791"/>
              <a:chExt cx="681" cy="449"/>
            </a:xfrm>
          </p:grpSpPr>
          <p:sp>
            <p:nvSpPr>
              <p:cNvPr id="45" name="AutoShape 46"/>
              <p:cNvSpPr>
                <a:spLocks noChangeArrowheads="1"/>
              </p:cNvSpPr>
              <p:nvPr/>
            </p:nvSpPr>
            <p:spPr bwMode="auto">
              <a:xfrm>
                <a:off x="178" y="1791"/>
                <a:ext cx="681" cy="449"/>
              </a:xfrm>
              <a:prstGeom prst="roundRect">
                <a:avLst>
                  <a:gd name="adj" fmla="val 16667"/>
                </a:avLst>
              </a:prstGeom>
              <a:solidFill>
                <a:schemeClr val="accent2">
                  <a:alpha val="8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6661" tIns="48331" rIns="96661" bIns="48331"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46" name="Text Box 49"/>
              <p:cNvSpPr txBox="1">
                <a:spLocks noChangeArrowheads="1"/>
              </p:cNvSpPr>
              <p:nvPr/>
            </p:nvSpPr>
            <p:spPr bwMode="auto">
              <a:xfrm>
                <a:off x="230" y="1942"/>
                <a:ext cx="569" cy="178"/>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1200" dirty="0">
                    <a:solidFill>
                      <a:srgbClr val="FFFFFF"/>
                    </a:solidFill>
                    <a:latin typeface="Arial" charset="0"/>
                  </a:rPr>
                  <a:t>Providers</a:t>
                </a:r>
              </a:p>
            </p:txBody>
          </p:sp>
        </p:grpSp>
        <p:sp>
          <p:nvSpPr>
            <p:cNvPr id="11" name="Line 52"/>
            <p:cNvSpPr>
              <a:spLocks noChangeShapeType="1"/>
            </p:cNvSpPr>
            <p:nvPr/>
          </p:nvSpPr>
          <p:spPr bwMode="auto">
            <a:xfrm>
              <a:off x="1357685" y="2804636"/>
              <a:ext cx="4682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sp>
          <p:nvSpPr>
            <p:cNvPr id="12" name="Line 53"/>
            <p:cNvSpPr>
              <a:spLocks noChangeShapeType="1"/>
            </p:cNvSpPr>
            <p:nvPr/>
          </p:nvSpPr>
          <p:spPr bwMode="auto">
            <a:xfrm>
              <a:off x="1357685" y="3628642"/>
              <a:ext cx="4682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sp>
          <p:nvSpPr>
            <p:cNvPr id="13" name="Text Box 58"/>
            <p:cNvSpPr txBox="1">
              <a:spLocks noChangeArrowheads="1"/>
            </p:cNvSpPr>
            <p:nvPr/>
          </p:nvSpPr>
          <p:spPr bwMode="auto">
            <a:xfrm rot="-5400000">
              <a:off x="899620" y="3504725"/>
              <a:ext cx="1433214" cy="308429"/>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1400" dirty="0">
                  <a:solidFill>
                    <a:srgbClr val="000000"/>
                  </a:solidFill>
                  <a:latin typeface="Arial" charset="0"/>
                </a:rPr>
                <a:t>Claims   (837s)</a:t>
              </a:r>
            </a:p>
          </p:txBody>
        </p:sp>
        <p:sp>
          <p:nvSpPr>
            <p:cNvPr id="14" name="AutoShape 59"/>
            <p:cNvSpPr>
              <a:spLocks noChangeArrowheads="1"/>
            </p:cNvSpPr>
            <p:nvPr/>
          </p:nvSpPr>
          <p:spPr bwMode="auto">
            <a:xfrm>
              <a:off x="2194176" y="1821864"/>
              <a:ext cx="1193627" cy="3556398"/>
            </a:xfrm>
            <a:prstGeom prst="roundRect">
              <a:avLst>
                <a:gd name="adj" fmla="val 16667"/>
              </a:avLst>
            </a:prstGeom>
            <a:solidFill>
              <a:schemeClr val="accent1">
                <a:alpha val="6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2" tIns="45716" rIns="91432" bIns="45716"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15" name="Text Box 61"/>
            <p:cNvSpPr txBox="1">
              <a:spLocks noChangeArrowheads="1"/>
            </p:cNvSpPr>
            <p:nvPr/>
          </p:nvSpPr>
          <p:spPr bwMode="auto">
            <a:xfrm>
              <a:off x="2259255" y="1807575"/>
              <a:ext cx="1060297" cy="831943"/>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defTabSz="966788"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defTabSz="966788"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defTabSz="966788"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defTabSz="966788"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algn="ctr" eaLnBrk="1" fontAlgn="auto" hangingPunct="1">
                <a:lnSpc>
                  <a:spcPct val="80000"/>
                </a:lnSpc>
                <a:spcBef>
                  <a:spcPts val="0"/>
                </a:spcBef>
                <a:spcAft>
                  <a:spcPts val="0"/>
                </a:spcAft>
                <a:buClrTx/>
                <a:buFontTx/>
                <a:buNone/>
                <a:defRPr/>
              </a:pPr>
              <a:r>
                <a:rPr lang="en-US" sz="1800" dirty="0">
                  <a:solidFill>
                    <a:prstClr val="white"/>
                  </a:solidFill>
                </a:rPr>
                <a:t>Faciledi</a:t>
              </a:r>
            </a:p>
            <a:p>
              <a:pPr algn="ctr" eaLnBrk="1" fontAlgn="auto" hangingPunct="1">
                <a:lnSpc>
                  <a:spcPct val="80000"/>
                </a:lnSpc>
                <a:spcBef>
                  <a:spcPts val="0"/>
                </a:spcBef>
                <a:spcAft>
                  <a:spcPts val="0"/>
                </a:spcAft>
                <a:buClrTx/>
                <a:buFontTx/>
                <a:buNone/>
                <a:defRPr/>
              </a:pPr>
              <a:r>
                <a:rPr lang="en-US" sz="1050" i="1" dirty="0">
                  <a:solidFill>
                    <a:prstClr val="white"/>
                  </a:solidFill>
                </a:rPr>
                <a:t>ANSI X12 </a:t>
              </a:r>
            </a:p>
            <a:p>
              <a:pPr algn="ctr" eaLnBrk="1" fontAlgn="auto" hangingPunct="1">
                <a:lnSpc>
                  <a:spcPct val="80000"/>
                </a:lnSpc>
                <a:spcBef>
                  <a:spcPts val="0"/>
                </a:spcBef>
                <a:spcAft>
                  <a:spcPts val="0"/>
                </a:spcAft>
                <a:buClrTx/>
                <a:buFontTx/>
                <a:buNone/>
                <a:defRPr/>
              </a:pPr>
              <a:r>
                <a:rPr lang="en-US" sz="1050" i="1" dirty="0">
                  <a:solidFill>
                    <a:prstClr val="white"/>
                  </a:solidFill>
                </a:rPr>
                <a:t>Validation &amp; </a:t>
              </a:r>
            </a:p>
            <a:p>
              <a:pPr algn="ctr" eaLnBrk="1" fontAlgn="auto" hangingPunct="1">
                <a:lnSpc>
                  <a:spcPct val="80000"/>
                </a:lnSpc>
                <a:spcBef>
                  <a:spcPts val="0"/>
                </a:spcBef>
                <a:spcAft>
                  <a:spcPts val="0"/>
                </a:spcAft>
                <a:buClrTx/>
                <a:buFontTx/>
                <a:buNone/>
                <a:defRPr/>
              </a:pPr>
              <a:r>
                <a:rPr lang="en-US" sz="1050" i="1" dirty="0">
                  <a:solidFill>
                    <a:prstClr val="white"/>
                  </a:solidFill>
                </a:rPr>
                <a:t>Routing Process</a:t>
              </a:r>
            </a:p>
          </p:txBody>
        </p:sp>
        <p:sp>
          <p:nvSpPr>
            <p:cNvPr id="16" name="Text Box 63"/>
            <p:cNvSpPr txBox="1">
              <a:spLocks noChangeArrowheads="1"/>
            </p:cNvSpPr>
            <p:nvPr/>
          </p:nvSpPr>
          <p:spPr bwMode="auto">
            <a:xfrm>
              <a:off x="2347989" y="1489770"/>
              <a:ext cx="882952" cy="386953"/>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ClrTx/>
                <a:buFontTx/>
                <a:buNone/>
              </a:pPr>
              <a:r>
                <a:rPr lang="en-US" altLang="en-US" sz="1200" dirty="0">
                  <a:solidFill>
                    <a:srgbClr val="000000"/>
                  </a:solidFill>
                  <a:latin typeface="Arial" charset="0"/>
                </a:rPr>
                <a:t>ANSI X12</a:t>
              </a:r>
            </a:p>
            <a:p>
              <a:pPr algn="ctr" eaLnBrk="1" hangingPunct="1">
                <a:lnSpc>
                  <a:spcPct val="80000"/>
                </a:lnSpc>
                <a:spcBef>
                  <a:spcPct val="0"/>
                </a:spcBef>
                <a:buClrTx/>
                <a:buFontTx/>
                <a:buNone/>
              </a:pPr>
              <a:r>
                <a:rPr lang="en-US" altLang="en-US" sz="1200" dirty="0">
                  <a:solidFill>
                    <a:srgbClr val="000000"/>
                  </a:solidFill>
                  <a:latin typeface="Arial" charset="0"/>
                </a:rPr>
                <a:t>Edits</a:t>
              </a:r>
            </a:p>
          </p:txBody>
        </p:sp>
        <p:sp>
          <p:nvSpPr>
            <p:cNvPr id="17" name="Text Box 68"/>
            <p:cNvSpPr txBox="1">
              <a:spLocks noChangeArrowheads="1"/>
            </p:cNvSpPr>
            <p:nvPr/>
          </p:nvSpPr>
          <p:spPr bwMode="auto">
            <a:xfrm>
              <a:off x="4726093" y="1489770"/>
              <a:ext cx="184686" cy="240085"/>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ClrTx/>
                <a:buFontTx/>
                <a:buNone/>
              </a:pPr>
              <a:endParaRPr lang="en-US" altLang="en-US" sz="1200" dirty="0">
                <a:solidFill>
                  <a:srgbClr val="000000"/>
                </a:solidFill>
                <a:latin typeface="Arial" charset="0"/>
              </a:endParaRPr>
            </a:p>
          </p:txBody>
        </p:sp>
        <p:sp>
          <p:nvSpPr>
            <p:cNvPr id="18" name="Text Box 69"/>
            <p:cNvSpPr txBox="1">
              <a:spLocks noChangeArrowheads="1"/>
            </p:cNvSpPr>
            <p:nvPr/>
          </p:nvSpPr>
          <p:spPr bwMode="auto">
            <a:xfrm>
              <a:off x="5780013" y="1489770"/>
              <a:ext cx="1224643" cy="240085"/>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ClrTx/>
                <a:buFontTx/>
                <a:buNone/>
              </a:pPr>
              <a:endParaRPr lang="en-US" altLang="en-US" sz="1200" dirty="0">
                <a:solidFill>
                  <a:srgbClr val="000000"/>
                </a:solidFill>
                <a:latin typeface="Arial" charset="0"/>
              </a:endParaRPr>
            </a:p>
          </p:txBody>
        </p:sp>
        <p:sp>
          <p:nvSpPr>
            <p:cNvPr id="19" name="Text Box 71"/>
            <p:cNvSpPr txBox="1">
              <a:spLocks noChangeArrowheads="1"/>
            </p:cNvSpPr>
            <p:nvPr/>
          </p:nvSpPr>
          <p:spPr bwMode="auto">
            <a:xfrm>
              <a:off x="4230310" y="1808263"/>
              <a:ext cx="1180798" cy="2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ClrTx/>
                <a:buFontTx/>
                <a:buNone/>
              </a:pPr>
              <a:endParaRPr lang="en-US" altLang="en-US" sz="1600" dirty="0">
                <a:solidFill>
                  <a:srgbClr val="FFFFFF"/>
                </a:solidFill>
                <a:latin typeface="Arial" charset="0"/>
              </a:endParaRPr>
            </a:p>
          </p:txBody>
        </p:sp>
        <p:sp>
          <p:nvSpPr>
            <p:cNvPr id="20" name="AutoShape 72"/>
            <p:cNvSpPr>
              <a:spLocks noChangeArrowheads="1"/>
            </p:cNvSpPr>
            <p:nvPr/>
          </p:nvSpPr>
          <p:spPr bwMode="auto">
            <a:xfrm>
              <a:off x="5806804" y="1828215"/>
              <a:ext cx="1195215" cy="3554810"/>
            </a:xfrm>
            <a:prstGeom prst="roundRect">
              <a:avLst>
                <a:gd name="adj" fmla="val 16667"/>
              </a:avLst>
            </a:prstGeom>
            <a:solidFill>
              <a:schemeClr val="accent1">
                <a:alpha val="6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2" tIns="45716" rIns="91432" bIns="45716"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21" name="Text Box 73"/>
            <p:cNvSpPr txBox="1">
              <a:spLocks noChangeArrowheads="1"/>
            </p:cNvSpPr>
            <p:nvPr/>
          </p:nvSpPr>
          <p:spPr bwMode="auto">
            <a:xfrm>
              <a:off x="5912175" y="2829276"/>
              <a:ext cx="1059845" cy="48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ClrTx/>
                <a:buFontTx/>
                <a:buNone/>
              </a:pPr>
              <a:r>
                <a:rPr lang="en-US" altLang="en-US" sz="1600" dirty="0">
                  <a:solidFill>
                    <a:srgbClr val="FFFFFF"/>
                  </a:solidFill>
                  <a:latin typeface="Arial" charset="0"/>
                </a:rPr>
                <a:t>EDI Gateway</a:t>
              </a:r>
            </a:p>
          </p:txBody>
        </p:sp>
        <p:sp>
          <p:nvSpPr>
            <p:cNvPr id="22" name="AutoShape 74"/>
            <p:cNvSpPr>
              <a:spLocks noChangeArrowheads="1"/>
            </p:cNvSpPr>
            <p:nvPr/>
          </p:nvSpPr>
          <p:spPr bwMode="auto">
            <a:xfrm>
              <a:off x="1906881" y="2402954"/>
              <a:ext cx="177774" cy="2675236"/>
            </a:xfrm>
            <a:prstGeom prst="roundRect">
              <a:avLst>
                <a:gd name="adj" fmla="val 16667"/>
              </a:avLst>
            </a:prstGeom>
            <a:solidFill>
              <a:schemeClr val="accent1"/>
            </a:solidFill>
            <a:ln>
              <a:noFill/>
            </a:ln>
            <a:effectLst>
              <a:prstShdw prst="shdw17" dist="17961" dir="2700000">
                <a:srgbClr val="7D5600"/>
              </a:prstShdw>
            </a:effectLst>
            <a:extLst>
              <a:ext uri="{91240B29-F687-4F45-9708-019B960494DF}">
                <a14:hiddenLine xmlns:a14="http://schemas.microsoft.com/office/drawing/2010/main" w="9525">
                  <a:solidFill>
                    <a:srgbClr val="000000"/>
                  </a:solidFill>
                  <a:round/>
                  <a:headEnd/>
                  <a:tailEnd/>
                </a14:hiddenLine>
              </a:ext>
            </a:extLst>
          </p:spPr>
          <p:txBody>
            <a:bodyPr wrap="none" lIns="91432" tIns="45716" rIns="91432" bIns="45716"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23" name="Text Box 75"/>
            <p:cNvSpPr txBox="1">
              <a:spLocks noChangeArrowheads="1"/>
            </p:cNvSpPr>
            <p:nvPr/>
          </p:nvSpPr>
          <p:spPr bwMode="auto">
            <a:xfrm rot="-5400000">
              <a:off x="1456125" y="3596346"/>
              <a:ext cx="1053477" cy="276991"/>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1200" dirty="0">
                  <a:solidFill>
                    <a:srgbClr val="FFFFFF"/>
                  </a:solidFill>
                  <a:latin typeface="Arial" charset="0"/>
                </a:rPr>
                <a:t>File Queuing</a:t>
              </a:r>
            </a:p>
          </p:txBody>
        </p:sp>
        <p:sp>
          <p:nvSpPr>
            <p:cNvPr id="24" name="Text Box 77"/>
            <p:cNvSpPr txBox="1">
              <a:spLocks noChangeArrowheads="1"/>
            </p:cNvSpPr>
            <p:nvPr/>
          </p:nvSpPr>
          <p:spPr bwMode="auto">
            <a:xfrm rot="-5400000">
              <a:off x="3798517" y="3644735"/>
              <a:ext cx="184735" cy="276951"/>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endParaRPr lang="en-US" altLang="en-US" sz="1200" dirty="0">
                <a:solidFill>
                  <a:srgbClr val="FFFFFF"/>
                </a:solidFill>
                <a:latin typeface="Arial" charset="0"/>
              </a:endParaRPr>
            </a:p>
          </p:txBody>
        </p:sp>
        <p:sp>
          <p:nvSpPr>
            <p:cNvPr id="25" name="AutoShape 78"/>
            <p:cNvSpPr>
              <a:spLocks noChangeArrowheads="1"/>
            </p:cNvSpPr>
            <p:nvPr/>
          </p:nvSpPr>
          <p:spPr bwMode="auto">
            <a:xfrm>
              <a:off x="7757560" y="2033025"/>
              <a:ext cx="1158707" cy="2957844"/>
            </a:xfrm>
            <a:prstGeom prst="roundRect">
              <a:avLst>
                <a:gd name="adj" fmla="val 16667"/>
              </a:avLst>
            </a:prstGeom>
            <a:solidFill>
              <a:srgbClr val="962B38">
                <a:alpha val="56078"/>
              </a:srgbClr>
            </a:solidFill>
            <a:ln w="9525">
              <a:noFill/>
              <a:round/>
              <a:headEnd/>
              <a:tailEnd/>
            </a:ln>
            <a:effectLst>
              <a:outerShdw dist="107763" dir="13500000" algn="ctr" rotWithShape="0">
                <a:schemeClr val="bg2">
                  <a:alpha val="50000"/>
                </a:schemeClr>
              </a:outerShdw>
            </a:effectLst>
          </p:spPr>
          <p:txBody>
            <a:bodyPr wrap="none" lIns="91432" tIns="45716" rIns="91432" bIns="45716" anchor="ctr"/>
            <a:lstStyle/>
            <a:p>
              <a:pPr algn="ctr" defTabSz="914485" fontAlgn="auto">
                <a:lnSpc>
                  <a:spcPct val="100000"/>
                </a:lnSpc>
                <a:spcBef>
                  <a:spcPts val="0"/>
                </a:spcBef>
                <a:spcAft>
                  <a:spcPts val="0"/>
                </a:spcAft>
                <a:buClrTx/>
                <a:buFontTx/>
                <a:buNone/>
                <a:defRPr/>
              </a:pPr>
              <a:endParaRPr lang="en-US" sz="1800" b="1" dirty="0">
                <a:solidFill>
                  <a:prstClr val="black"/>
                </a:solidFill>
                <a:ea typeface="+mn-ea"/>
                <a:cs typeface="+mn-cs"/>
              </a:endParaRPr>
            </a:p>
          </p:txBody>
        </p:sp>
        <p:sp>
          <p:nvSpPr>
            <p:cNvPr id="26" name="Text Box 79"/>
            <p:cNvSpPr txBox="1">
              <a:spLocks noChangeArrowheads="1"/>
            </p:cNvSpPr>
            <p:nvPr/>
          </p:nvSpPr>
          <p:spPr bwMode="auto">
            <a:xfrm rot="-5400000">
              <a:off x="7960886" y="3171994"/>
              <a:ext cx="670360" cy="400101"/>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2000" dirty="0">
                  <a:solidFill>
                    <a:srgbClr val="FFFFFF"/>
                  </a:solidFill>
                  <a:latin typeface="Arial" charset="0"/>
                </a:rPr>
                <a:t>B2B</a:t>
              </a:r>
            </a:p>
          </p:txBody>
        </p:sp>
        <p:sp>
          <p:nvSpPr>
            <p:cNvPr id="27" name="Text Box 139"/>
            <p:cNvSpPr txBox="1">
              <a:spLocks noChangeArrowheads="1"/>
            </p:cNvSpPr>
            <p:nvPr/>
          </p:nvSpPr>
          <p:spPr bwMode="auto">
            <a:xfrm>
              <a:off x="2344968" y="3473049"/>
              <a:ext cx="184687" cy="230850"/>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endParaRPr lang="en-US" altLang="en-US" sz="900" dirty="0">
                <a:solidFill>
                  <a:srgbClr val="FFFFFF"/>
                </a:solidFill>
                <a:latin typeface="Arial" charset="0"/>
              </a:endParaRPr>
            </a:p>
          </p:txBody>
        </p:sp>
        <p:sp>
          <p:nvSpPr>
            <p:cNvPr id="28" name="AutoShape 148"/>
            <p:cNvSpPr>
              <a:spLocks noChangeArrowheads="1"/>
            </p:cNvSpPr>
            <p:nvPr/>
          </p:nvSpPr>
          <p:spPr bwMode="auto">
            <a:xfrm>
              <a:off x="2259255" y="3622291"/>
              <a:ext cx="1060297" cy="427085"/>
            </a:xfrm>
            <a:prstGeom prst="roundRect">
              <a:avLst>
                <a:gd name="adj" fmla="val 16667"/>
              </a:avLst>
            </a:prstGeom>
            <a:solidFill>
              <a:schemeClr val="accent1">
                <a:alpha val="6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2" tIns="45716" rIns="91432" bIns="45716" anchor="ctr"/>
            <a:lstStyle/>
            <a:p>
              <a:pPr algn="ctr" defTabSz="914485" fontAlgn="auto">
                <a:lnSpc>
                  <a:spcPct val="100000"/>
                </a:lnSpc>
                <a:spcBef>
                  <a:spcPts val="0"/>
                </a:spcBef>
                <a:spcAft>
                  <a:spcPts val="0"/>
                </a:spcAft>
                <a:buClrTx/>
                <a:buFontTx/>
                <a:buNone/>
                <a:defRPr/>
              </a:pPr>
              <a:r>
                <a:rPr lang="en-US" sz="1100" b="1" dirty="0">
                  <a:solidFill>
                    <a:prstClr val="black"/>
                  </a:solidFill>
                  <a:latin typeface="Calibri"/>
                  <a:ea typeface="+mn-ea"/>
                  <a:cs typeface="+mn-cs"/>
                </a:rPr>
                <a:t>Test Claims</a:t>
              </a:r>
            </a:p>
          </p:txBody>
        </p:sp>
        <p:sp>
          <p:nvSpPr>
            <p:cNvPr id="30" name="Line 195"/>
            <p:cNvSpPr>
              <a:spLocks noChangeShapeType="1"/>
            </p:cNvSpPr>
            <p:nvPr/>
          </p:nvSpPr>
          <p:spPr bwMode="auto">
            <a:xfrm>
              <a:off x="3600498" y="3261244"/>
              <a:ext cx="21126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sp>
          <p:nvSpPr>
            <p:cNvPr id="31" name="Text Box 196"/>
            <p:cNvSpPr txBox="1">
              <a:spLocks noChangeArrowheads="1"/>
            </p:cNvSpPr>
            <p:nvPr/>
          </p:nvSpPr>
          <p:spPr bwMode="auto">
            <a:xfrm rot="-5400000">
              <a:off x="2576478" y="3560405"/>
              <a:ext cx="1794076" cy="253963"/>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defTabSz="966788" eaLnBrk="0" hangingPunct="0">
                <a:defRPr sz="2000">
                  <a:solidFill>
                    <a:schemeClr val="tx1"/>
                  </a:solidFill>
                  <a:latin typeface="Arial" pitchFamily="34" charset="0"/>
                  <a:ea typeface="Arial Unicode MS" pitchFamily="34" charset="-128"/>
                  <a:cs typeface="Arial Unicode MS" pitchFamily="34" charset="-128"/>
                </a:defRPr>
              </a:lvl2pPr>
              <a:lvl3pPr marL="1143000" indent="-228600" defTabSz="966788"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defTabSz="966788" eaLnBrk="0" hangingPunct="0">
                <a:defRPr sz="2000">
                  <a:solidFill>
                    <a:schemeClr val="tx1"/>
                  </a:solidFill>
                  <a:latin typeface="Arial" pitchFamily="34" charset="0"/>
                  <a:ea typeface="Arial Unicode MS" pitchFamily="34" charset="-128"/>
                  <a:cs typeface="Arial Unicode MS" pitchFamily="34" charset="-128"/>
                </a:defRPr>
              </a:lvl4pPr>
              <a:lvl5pPr marL="2057400" indent="-228600" defTabSz="966788"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6pPr>
              <a:lvl7pPr marL="29718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7pPr>
              <a:lvl8pPr marL="34290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8pPr>
              <a:lvl9pPr marL="3886200" indent="-228600" defTabSz="966788" eaLnBrk="0" fontAlgn="base" hangingPunct="0">
                <a:spcBef>
                  <a:spcPct val="0"/>
                </a:spcBef>
                <a:spcAft>
                  <a:spcPct val="0"/>
                </a:spcAft>
                <a:defRPr sz="20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100000"/>
                </a:lnSpc>
                <a:spcBef>
                  <a:spcPts val="0"/>
                </a:spcBef>
                <a:spcAft>
                  <a:spcPts val="0"/>
                </a:spcAft>
                <a:buClrTx/>
                <a:buFontTx/>
                <a:buNone/>
                <a:defRPr/>
              </a:pPr>
              <a:r>
                <a:rPr lang="en-US" sz="1050" dirty="0">
                  <a:solidFill>
                    <a:prstClr val="black"/>
                  </a:solidFill>
                </a:rPr>
                <a:t>ANSI X12 Verified Claims</a:t>
              </a:r>
            </a:p>
          </p:txBody>
        </p:sp>
        <p:sp>
          <p:nvSpPr>
            <p:cNvPr id="32" name="Text Box 198"/>
            <p:cNvSpPr txBox="1">
              <a:spLocks noChangeArrowheads="1"/>
            </p:cNvSpPr>
            <p:nvPr/>
          </p:nvSpPr>
          <p:spPr bwMode="auto">
            <a:xfrm rot="-5400000">
              <a:off x="3982404" y="3474704"/>
              <a:ext cx="3054206" cy="261602"/>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endParaRPr lang="en-US" altLang="en-US" sz="1100" dirty="0">
                <a:solidFill>
                  <a:srgbClr val="000000"/>
                </a:solidFill>
                <a:latin typeface="Arial" charset="0"/>
              </a:endParaRPr>
            </a:p>
          </p:txBody>
        </p:sp>
        <p:sp>
          <p:nvSpPr>
            <p:cNvPr id="33" name="Line 200"/>
            <p:cNvSpPr>
              <a:spLocks noChangeShapeType="1"/>
            </p:cNvSpPr>
            <p:nvPr/>
          </p:nvSpPr>
          <p:spPr bwMode="auto">
            <a:xfrm>
              <a:off x="7013739" y="3261244"/>
              <a:ext cx="7063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sp>
          <p:nvSpPr>
            <p:cNvPr id="34" name="Text Box 201"/>
            <p:cNvSpPr txBox="1">
              <a:spLocks noChangeArrowheads="1"/>
            </p:cNvSpPr>
            <p:nvPr/>
          </p:nvSpPr>
          <p:spPr bwMode="auto">
            <a:xfrm>
              <a:off x="6885612" y="2769047"/>
              <a:ext cx="860992" cy="430927"/>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spcBef>
                  <a:spcPct val="0"/>
                </a:spcBef>
                <a:buClrTx/>
                <a:buFontTx/>
                <a:buNone/>
              </a:pPr>
              <a:r>
                <a:rPr lang="en-US" altLang="en-US" sz="1000" dirty="0">
                  <a:solidFill>
                    <a:srgbClr val="000000"/>
                  </a:solidFill>
                  <a:latin typeface="Arial" charset="0"/>
                </a:rPr>
                <a:t> </a:t>
              </a:r>
            </a:p>
            <a:p>
              <a:pPr algn="ctr" eaLnBrk="1" hangingPunct="1">
                <a:lnSpc>
                  <a:spcPct val="110000"/>
                </a:lnSpc>
                <a:spcBef>
                  <a:spcPct val="0"/>
                </a:spcBef>
                <a:buClrTx/>
                <a:buFontTx/>
                <a:buNone/>
              </a:pPr>
              <a:r>
                <a:rPr lang="en-US" altLang="en-US" sz="1000" dirty="0">
                  <a:solidFill>
                    <a:srgbClr val="000000"/>
                  </a:solidFill>
                  <a:latin typeface="Arial" charset="0"/>
                </a:rPr>
                <a:t>Test Claims</a:t>
              </a:r>
            </a:p>
          </p:txBody>
        </p:sp>
        <p:sp>
          <p:nvSpPr>
            <p:cNvPr id="35" name="Text Box 202"/>
            <p:cNvSpPr txBox="1">
              <a:spLocks noChangeArrowheads="1"/>
            </p:cNvSpPr>
            <p:nvPr/>
          </p:nvSpPr>
          <p:spPr bwMode="auto">
            <a:xfrm>
              <a:off x="6980464" y="4006453"/>
              <a:ext cx="793091" cy="248486"/>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spcBef>
                  <a:spcPct val="0"/>
                </a:spcBef>
                <a:buClrTx/>
                <a:buFontTx/>
                <a:buNone/>
              </a:pPr>
              <a:endParaRPr lang="en-US" altLang="en-US" sz="1000" dirty="0">
                <a:solidFill>
                  <a:srgbClr val="000000"/>
                </a:solidFill>
                <a:latin typeface="Arial" charset="0"/>
              </a:endParaRPr>
            </a:p>
          </p:txBody>
        </p:sp>
        <p:sp>
          <p:nvSpPr>
            <p:cNvPr id="36" name="Line 204"/>
            <p:cNvSpPr>
              <a:spLocks noChangeShapeType="1"/>
            </p:cNvSpPr>
            <p:nvPr/>
          </p:nvSpPr>
          <p:spPr bwMode="auto">
            <a:xfrm flipV="1">
              <a:off x="2752896" y="1118523"/>
              <a:ext cx="0" cy="40485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grpSp>
          <p:nvGrpSpPr>
            <p:cNvPr id="37" name="Group 210"/>
            <p:cNvGrpSpPr>
              <a:grpSpLocks/>
            </p:cNvGrpSpPr>
            <p:nvPr/>
          </p:nvGrpSpPr>
          <p:grpSpPr bwMode="auto">
            <a:xfrm>
              <a:off x="1876275" y="843855"/>
              <a:ext cx="5439833" cy="313042"/>
              <a:chOff x="1472" y="608"/>
              <a:chExt cx="3177" cy="197"/>
            </a:xfrm>
          </p:grpSpPr>
          <p:sp>
            <p:nvSpPr>
              <p:cNvPr id="43" name="AutoShape 208"/>
              <p:cNvSpPr>
                <a:spLocks noChangeArrowheads="1"/>
              </p:cNvSpPr>
              <p:nvPr/>
            </p:nvSpPr>
            <p:spPr bwMode="auto">
              <a:xfrm>
                <a:off x="1520" y="617"/>
                <a:ext cx="3088" cy="175"/>
              </a:xfrm>
              <a:prstGeom prst="roundRect">
                <a:avLst>
                  <a:gd name="adj" fmla="val 16667"/>
                </a:avLst>
              </a:prstGeom>
              <a:solidFill>
                <a:schemeClr val="accent1">
                  <a:alpha val="2313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6661" tIns="48331" rIns="96661" bIns="48331"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44" name="Text Box 209"/>
              <p:cNvSpPr txBox="1">
                <a:spLocks noChangeArrowheads="1"/>
              </p:cNvSpPr>
              <p:nvPr/>
            </p:nvSpPr>
            <p:spPr bwMode="auto">
              <a:xfrm>
                <a:off x="1472" y="608"/>
                <a:ext cx="3177" cy="197"/>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ClrTx/>
                  <a:buFontTx/>
                  <a:buNone/>
                </a:pPr>
                <a:r>
                  <a:rPr lang="en-US" altLang="en-US" sz="1400" dirty="0">
                    <a:solidFill>
                      <a:srgbClr val="000000"/>
                    </a:solidFill>
                    <a:latin typeface="Arial" charset="0"/>
                  </a:rPr>
                  <a:t>Claim Acknowledgement (277CA)  Response Report </a:t>
                </a:r>
              </a:p>
            </p:txBody>
          </p:sp>
        </p:grpSp>
        <p:sp>
          <p:nvSpPr>
            <p:cNvPr id="38" name="Line 211"/>
            <p:cNvSpPr>
              <a:spLocks noChangeShapeType="1"/>
            </p:cNvSpPr>
            <p:nvPr/>
          </p:nvSpPr>
          <p:spPr bwMode="auto">
            <a:xfrm flipH="1">
              <a:off x="798966" y="1004210"/>
              <a:ext cx="116188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sp>
          <p:nvSpPr>
            <p:cNvPr id="39" name="Line 212"/>
            <p:cNvSpPr>
              <a:spLocks noChangeShapeType="1"/>
            </p:cNvSpPr>
            <p:nvPr/>
          </p:nvSpPr>
          <p:spPr bwMode="auto">
            <a:xfrm flipH="1">
              <a:off x="784680" y="985158"/>
              <a:ext cx="7937" cy="93196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6493" tIns="43247" rIns="86493" bIns="43247"/>
            <a:lstStyle/>
            <a:p>
              <a:pPr fontAlgn="auto">
                <a:lnSpc>
                  <a:spcPct val="100000"/>
                </a:lnSpc>
                <a:spcBef>
                  <a:spcPts val="0"/>
                </a:spcBef>
                <a:spcAft>
                  <a:spcPts val="0"/>
                </a:spcAft>
                <a:buClrTx/>
                <a:buFontTx/>
                <a:buNone/>
                <a:defRPr/>
              </a:pPr>
              <a:endParaRPr lang="en-US" sz="1800" dirty="0">
                <a:solidFill>
                  <a:prstClr val="black"/>
                </a:solidFill>
                <a:latin typeface="Calibri"/>
                <a:ea typeface="+mn-ea"/>
                <a:cs typeface="+mn-cs"/>
              </a:endParaRPr>
            </a:p>
          </p:txBody>
        </p:sp>
        <p:grpSp>
          <p:nvGrpSpPr>
            <p:cNvPr id="40" name="Group 55"/>
            <p:cNvGrpSpPr>
              <a:grpSpLocks/>
            </p:cNvGrpSpPr>
            <p:nvPr/>
          </p:nvGrpSpPr>
          <p:grpSpPr bwMode="auto">
            <a:xfrm>
              <a:off x="294822" y="3311426"/>
              <a:ext cx="1081011" cy="738188"/>
              <a:chOff x="178" y="1791"/>
              <a:chExt cx="681" cy="449"/>
            </a:xfrm>
          </p:grpSpPr>
          <p:sp>
            <p:nvSpPr>
              <p:cNvPr id="41" name="AutoShape 46"/>
              <p:cNvSpPr>
                <a:spLocks noChangeArrowheads="1"/>
              </p:cNvSpPr>
              <p:nvPr/>
            </p:nvSpPr>
            <p:spPr bwMode="auto">
              <a:xfrm>
                <a:off x="178" y="1791"/>
                <a:ext cx="681" cy="449"/>
              </a:xfrm>
              <a:prstGeom prst="roundRect">
                <a:avLst>
                  <a:gd name="adj" fmla="val 16667"/>
                </a:avLst>
              </a:prstGeom>
              <a:solidFill>
                <a:schemeClr val="accent2">
                  <a:alpha val="8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6661" tIns="48331" rIns="96661" bIns="48331" anchor="ctr"/>
              <a:lstStyle/>
              <a:p>
                <a:pPr algn="ctr" defTabSz="914485" fontAlgn="auto">
                  <a:lnSpc>
                    <a:spcPct val="100000"/>
                  </a:lnSpc>
                  <a:spcBef>
                    <a:spcPts val="0"/>
                  </a:spcBef>
                  <a:spcAft>
                    <a:spcPts val="0"/>
                  </a:spcAft>
                  <a:buClrTx/>
                  <a:buFontTx/>
                  <a:buNone/>
                  <a:defRPr/>
                </a:pPr>
                <a:endParaRPr lang="en-US" sz="1800" b="1" dirty="0">
                  <a:solidFill>
                    <a:prstClr val="black"/>
                  </a:solidFill>
                  <a:latin typeface="Calibri"/>
                  <a:ea typeface="+mn-ea"/>
                  <a:cs typeface="+mn-cs"/>
                </a:endParaRPr>
              </a:p>
            </p:txBody>
          </p:sp>
          <p:sp>
            <p:nvSpPr>
              <p:cNvPr id="42" name="Text Box 49"/>
              <p:cNvSpPr txBox="1">
                <a:spLocks noChangeArrowheads="1"/>
              </p:cNvSpPr>
              <p:nvPr/>
            </p:nvSpPr>
            <p:spPr bwMode="auto">
              <a:xfrm>
                <a:off x="225" y="1942"/>
                <a:ext cx="511" cy="284"/>
              </a:xfrm>
              <a:prstGeom prst="rect">
                <a:avLst/>
              </a:prstGeom>
              <a:noFill/>
              <a:ln>
                <a:noFill/>
              </a:ln>
              <a:effectLst>
                <a:prstShdw prst="shdw17" dist="17961" dir="2700000">
                  <a:srgbClr val="7D56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6788" eaLnBrk="0" hangingPunct="0">
                  <a:spcBef>
                    <a:spcPct val="20000"/>
                  </a:spcBef>
                  <a:spcAft>
                    <a:spcPct val="0"/>
                  </a:spcAft>
                  <a:buFont typeface="Arial" charset="0"/>
                  <a:defRPr sz="3200">
                    <a:solidFill>
                      <a:schemeClr val="tx1"/>
                    </a:solidFill>
                    <a:latin typeface="Calibri" pitchFamily="34" charset="0"/>
                  </a:defRPr>
                </a:lvl1pPr>
                <a:lvl2pPr marL="742950" indent="-285750" defTabSz="966788" eaLnBrk="0" hangingPunct="0">
                  <a:spcBef>
                    <a:spcPct val="20000"/>
                  </a:spcBef>
                  <a:spcAft>
                    <a:spcPct val="0"/>
                  </a:spcAft>
                  <a:buFont typeface="Arial" charset="0"/>
                  <a:buChar char="–"/>
                  <a:defRPr sz="2800">
                    <a:solidFill>
                      <a:schemeClr val="tx1"/>
                    </a:solidFill>
                    <a:latin typeface="Calibri" pitchFamily="34" charset="0"/>
                  </a:defRPr>
                </a:lvl2pPr>
                <a:lvl3pPr marL="1143000" indent="-228600" defTabSz="966788" eaLnBrk="0" hangingPunct="0">
                  <a:spcBef>
                    <a:spcPct val="20000"/>
                  </a:spcBef>
                  <a:spcAft>
                    <a:spcPct val="0"/>
                  </a:spcAft>
                  <a:buFont typeface="Arial" charset="0"/>
                  <a:defRPr sz="2400">
                    <a:solidFill>
                      <a:schemeClr val="tx1"/>
                    </a:solidFill>
                    <a:latin typeface="Calibri" pitchFamily="34" charset="0"/>
                  </a:defRPr>
                </a:lvl3pPr>
                <a:lvl4pPr marL="1600200" indent="-228600" defTabSz="966788" eaLnBrk="0" hangingPunct="0">
                  <a:spcBef>
                    <a:spcPct val="20000"/>
                  </a:spcBef>
                  <a:spcAft>
                    <a:spcPct val="0"/>
                  </a:spcAft>
                  <a:buFont typeface="Arial" charset="0"/>
                  <a:buChar char="–"/>
                  <a:defRPr sz="2000">
                    <a:solidFill>
                      <a:schemeClr val="tx1"/>
                    </a:solidFill>
                    <a:latin typeface="Calibri" pitchFamily="34" charset="0"/>
                  </a:defRPr>
                </a:lvl4pPr>
                <a:lvl5pPr marL="2057400" indent="-228600" defTabSz="966788" eaLnBrk="0" hangingPunct="0">
                  <a:spcBef>
                    <a:spcPct val="20000"/>
                  </a:spcBef>
                  <a:spcAft>
                    <a:spcPct val="0"/>
                  </a:spcAft>
                  <a:buFont typeface="Arial" charset="0"/>
                  <a:buChar char="»"/>
                  <a:defRPr sz="2000">
                    <a:solidFill>
                      <a:schemeClr val="tx1"/>
                    </a:solidFill>
                    <a:latin typeface="Calibri" pitchFamily="34" charset="0"/>
                  </a:defRPr>
                </a:lvl5pPr>
                <a:lvl6pPr marL="25146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6678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ClrTx/>
                  <a:buFontTx/>
                  <a:buNone/>
                </a:pPr>
                <a:r>
                  <a:rPr lang="en-US" altLang="en-US" sz="1200" dirty="0">
                    <a:solidFill>
                      <a:srgbClr val="FFFFFF"/>
                    </a:solidFill>
                    <a:latin typeface="Arial" charset="0"/>
                  </a:rPr>
                  <a:t>Clearing</a:t>
                </a:r>
              </a:p>
              <a:p>
                <a:pPr algn="ctr" eaLnBrk="1" hangingPunct="1">
                  <a:lnSpc>
                    <a:spcPct val="100000"/>
                  </a:lnSpc>
                  <a:spcBef>
                    <a:spcPct val="0"/>
                  </a:spcBef>
                  <a:buClrTx/>
                  <a:buFontTx/>
                  <a:buNone/>
                </a:pPr>
                <a:r>
                  <a:rPr lang="en-US" altLang="en-US" sz="1200" dirty="0">
                    <a:solidFill>
                      <a:srgbClr val="FFFFFF"/>
                    </a:solidFill>
                    <a:latin typeface="Arial" charset="0"/>
                  </a:rPr>
                  <a:t>Houses</a:t>
                </a:r>
              </a:p>
            </p:txBody>
          </p:sp>
        </p:grpSp>
      </p:grpSp>
    </p:spTree>
    <p:extLst>
      <p:ext uri="{BB962C8B-B14F-4D97-AF65-F5344CB8AC3E}">
        <p14:creationId xmlns:p14="http://schemas.microsoft.com/office/powerpoint/2010/main" val="24442529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oAutofit/>
          </a:bodyPr>
          <a:lstStyle/>
          <a:p>
            <a:r>
              <a:rPr lang="en-US" b="1" dirty="0" smtClean="0"/>
              <a:t>Testing Standards &amp; Requirements</a:t>
            </a:r>
            <a:endParaRPr lang="en-US" b="1" dirty="0"/>
          </a:p>
        </p:txBody>
      </p:sp>
      <p:sp>
        <p:nvSpPr>
          <p:cNvPr id="2" name="Rectangle 1"/>
          <p:cNvSpPr/>
          <p:nvPr/>
        </p:nvSpPr>
        <p:spPr>
          <a:xfrm>
            <a:off x="443345" y="1154597"/>
            <a:ext cx="8458200" cy="584775"/>
          </a:xfrm>
          <a:prstGeom prst="rect">
            <a:avLst/>
          </a:prstGeom>
        </p:spPr>
        <p:txBody>
          <a:bodyPr wrap="square">
            <a:spAutoFit/>
          </a:bodyPr>
          <a:lstStyle/>
          <a:p>
            <a:pPr marL="285750" indent="-285750">
              <a:buFont typeface="Symbol" panose="05050102010706020507" pitchFamily="18" charset="2"/>
              <a:buChar char="·"/>
            </a:pPr>
            <a:endParaRPr lang="en-US" sz="1600" dirty="0"/>
          </a:p>
          <a:p>
            <a:pPr marL="285750" indent="-285750">
              <a:buFont typeface="Symbol" panose="05050102010706020507" pitchFamily="18" charset="2"/>
              <a:buChar char="·"/>
            </a:pPr>
            <a:endParaRPr lang="en-US" sz="1600" dirty="0"/>
          </a:p>
        </p:txBody>
      </p:sp>
      <p:sp>
        <p:nvSpPr>
          <p:cNvPr id="5" name="TextBox 4"/>
          <p:cNvSpPr txBox="1"/>
          <p:nvPr/>
        </p:nvSpPr>
        <p:spPr>
          <a:xfrm>
            <a:off x="5414530" y="0"/>
            <a:ext cx="3758045" cy="533400"/>
          </a:xfrm>
          <a:prstGeom prst="rect">
            <a:avLst/>
          </a:prstGeom>
          <a:noFill/>
        </p:spPr>
        <p:txBody>
          <a:bodyPr wrap="square" lIns="0" tIns="0" rIns="0" bIns="0" rtlCol="0">
            <a:noAutofit/>
          </a:bodyPr>
          <a:lstStyle/>
          <a:p>
            <a:pPr algn="ctr"/>
            <a:endParaRPr lang="en-US" sz="3200" dirty="0" smtClean="0">
              <a:solidFill>
                <a:srgbClr val="FF0000"/>
              </a:solidFill>
              <a:latin typeface="Arial" pitchFamily="34" charset="0"/>
              <a:cs typeface="Arial" pitchFamily="34" charset="0"/>
            </a:endParaRPr>
          </a:p>
        </p:txBody>
      </p:sp>
      <p:sp>
        <p:nvSpPr>
          <p:cNvPr id="3" name="Rectangle 2"/>
          <p:cNvSpPr/>
          <p:nvPr/>
        </p:nvSpPr>
        <p:spPr>
          <a:xfrm>
            <a:off x="433944" y="1188312"/>
            <a:ext cx="8243455" cy="1107996"/>
          </a:xfrm>
          <a:prstGeom prst="rect">
            <a:avLst/>
          </a:prstGeom>
        </p:spPr>
        <p:txBody>
          <a:bodyPr wrap="square">
            <a:spAutoFit/>
          </a:bodyPr>
          <a:lstStyle/>
          <a:p>
            <a:pPr marL="285750" indent="-285750">
              <a:buFont typeface="Symbol" panose="05050102010706020507" pitchFamily="18" charset="2"/>
              <a:buChar char="·"/>
            </a:pPr>
            <a:endParaRPr lang="en-US" sz="1400" dirty="0"/>
          </a:p>
          <a:p>
            <a:r>
              <a:rPr lang="en-US" sz="1400" dirty="0" smtClean="0"/>
              <a:t> </a:t>
            </a:r>
          </a:p>
          <a:p>
            <a:pPr marL="285750" indent="-285750">
              <a:buFont typeface="Symbol" panose="05050102010706020507" pitchFamily="18" charset="2"/>
              <a:buChar char="·"/>
            </a:pPr>
            <a:endParaRPr lang="en-US" dirty="0" smtClean="0"/>
          </a:p>
          <a:p>
            <a:pPr marL="285750" indent="-285750">
              <a:buFont typeface="Symbol" panose="05050102010706020507" pitchFamily="18" charset="2"/>
              <a:buChar char="·"/>
            </a:pPr>
            <a:endParaRPr lang="en-US" dirty="0"/>
          </a:p>
        </p:txBody>
      </p:sp>
      <p:sp>
        <p:nvSpPr>
          <p:cNvPr id="6" name="Rectangle 5"/>
          <p:cNvSpPr/>
          <p:nvPr/>
        </p:nvSpPr>
        <p:spPr>
          <a:xfrm>
            <a:off x="390401" y="1143000"/>
            <a:ext cx="8448799" cy="4955203"/>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sz="1500" dirty="0"/>
              <a:t>Ensure all required fields are populated on claims submitted:</a:t>
            </a:r>
          </a:p>
          <a:p>
            <a:pPr marL="742950" lvl="1" indent="-285750">
              <a:buClr>
                <a:schemeClr val="accent6"/>
              </a:buClr>
              <a:buFont typeface="Arial" panose="020B0604020202020204" pitchFamily="34" charset="0"/>
              <a:buChar char="•"/>
            </a:pPr>
            <a:r>
              <a:rPr lang="en-US" sz="1500" dirty="0"/>
              <a:t>Information on test claims must be provided in “Claims Test Template”</a:t>
            </a:r>
          </a:p>
          <a:p>
            <a:pPr marL="742950" lvl="1" indent="-285750">
              <a:buClr>
                <a:schemeClr val="accent6"/>
              </a:buClr>
              <a:buFont typeface="Arial" panose="020B0604020202020204" pitchFamily="34" charset="0"/>
              <a:buChar char="•"/>
            </a:pPr>
            <a:r>
              <a:rPr lang="en-US" sz="1500" b="1" dirty="0">
                <a:solidFill>
                  <a:schemeClr val="accent5">
                    <a:lumMod val="50000"/>
                  </a:schemeClr>
                </a:solidFill>
              </a:rPr>
              <a:t>We must have rendering provider name and NPI to test claims for 7/1/18 </a:t>
            </a:r>
            <a:r>
              <a:rPr lang="en-US" sz="1500" b="1" dirty="0" smtClean="0">
                <a:solidFill>
                  <a:schemeClr val="accent5">
                    <a:lumMod val="50000"/>
                  </a:schemeClr>
                </a:solidFill>
              </a:rPr>
              <a:t>carve-in</a:t>
            </a:r>
          </a:p>
          <a:p>
            <a:pPr marL="1200150" lvl="2" indent="-285750">
              <a:buClr>
                <a:schemeClr val="accent6"/>
              </a:buClr>
              <a:buFont typeface="Arial" panose="020B0604020202020204" pitchFamily="34" charset="0"/>
              <a:buChar char="•"/>
            </a:pPr>
            <a:r>
              <a:rPr lang="en-US" sz="1500" b="1" dirty="0" smtClean="0">
                <a:solidFill>
                  <a:schemeClr val="accent5">
                    <a:lumMod val="50000"/>
                  </a:schemeClr>
                </a:solidFill>
              </a:rPr>
              <a:t>Link to ODM Website regarding NPI </a:t>
            </a:r>
            <a:r>
              <a:rPr lang="en-US" sz="1500" b="1" dirty="0">
                <a:solidFill>
                  <a:schemeClr val="accent5">
                    <a:lumMod val="50000"/>
                  </a:schemeClr>
                </a:solidFill>
              </a:rPr>
              <a:t>Rules: </a:t>
            </a:r>
            <a:r>
              <a:rPr lang="en-US" sz="1500" b="1" dirty="0">
                <a:solidFill>
                  <a:schemeClr val="bg2">
                    <a:lumMod val="50000"/>
                  </a:schemeClr>
                </a:solidFill>
                <a:hlinkClick r:id="rId3"/>
              </a:rPr>
              <a:t>http://</a:t>
            </a:r>
            <a:r>
              <a:rPr lang="en-US" sz="1500" b="1" dirty="0" smtClean="0">
                <a:solidFill>
                  <a:schemeClr val="bg2">
                    <a:lumMod val="50000"/>
                  </a:schemeClr>
                </a:solidFill>
                <a:hlinkClick r:id="rId3"/>
              </a:rPr>
              <a:t>bh.medicaid.ohio.gov/manuals</a:t>
            </a:r>
            <a:r>
              <a:rPr lang="en-US" sz="1500" b="1" dirty="0" smtClean="0">
                <a:solidFill>
                  <a:schemeClr val="bg2">
                    <a:lumMod val="50000"/>
                  </a:schemeClr>
                </a:solidFill>
              </a:rPr>
              <a:t> </a:t>
            </a:r>
            <a:r>
              <a:rPr lang="en-US" sz="1500" b="1" dirty="0" smtClean="0">
                <a:solidFill>
                  <a:schemeClr val="accent5">
                    <a:lumMod val="50000"/>
                  </a:schemeClr>
                </a:solidFill>
              </a:rPr>
              <a:t>Reference EDI/IT Q&amp;A document / PDF located under IT resources (Final). NOTE: Pages 14-17 show 837P Submission examples</a:t>
            </a:r>
            <a:endParaRPr lang="en-US" sz="1500" b="1" dirty="0">
              <a:solidFill>
                <a:schemeClr val="accent5">
                  <a:lumMod val="50000"/>
                </a:schemeClr>
              </a:solidFill>
            </a:endParaRPr>
          </a:p>
          <a:p>
            <a:pPr marL="742950" lvl="1" indent="-285750">
              <a:buClr>
                <a:schemeClr val="accent6"/>
              </a:buClr>
              <a:buFont typeface="Arial" panose="020B0604020202020204" pitchFamily="34" charset="0"/>
              <a:buChar char="•"/>
            </a:pPr>
            <a:r>
              <a:rPr lang="en-US" sz="1500" dirty="0"/>
              <a:t>Claims need to include appropriate ICD-10 diagnosis code(s)</a:t>
            </a:r>
          </a:p>
          <a:p>
            <a:pPr marL="742950" lvl="1" indent="-285750">
              <a:buClr>
                <a:schemeClr val="accent6"/>
              </a:buClr>
              <a:buFont typeface="Arial" panose="020B0604020202020204" pitchFamily="34" charset="0"/>
              <a:buChar char="•"/>
            </a:pPr>
            <a:r>
              <a:rPr lang="en-US" sz="1500" dirty="0"/>
              <a:t>Correct coding combinations for specific services (code/modifier(s</a:t>
            </a:r>
            <a:r>
              <a:rPr lang="en-US" sz="1500" dirty="0" smtClean="0"/>
              <a:t>))</a:t>
            </a:r>
          </a:p>
          <a:p>
            <a:pPr marL="742950" lvl="1" indent="-285750">
              <a:buClr>
                <a:schemeClr val="accent6"/>
              </a:buClr>
              <a:buFont typeface="Arial" panose="020B0604020202020204" pitchFamily="34" charset="0"/>
              <a:buChar char="•"/>
            </a:pPr>
            <a:r>
              <a:rPr lang="en-US" sz="1500" dirty="0" smtClean="0"/>
              <a:t>Submit rendering NPI at the claim line level in loop 2420A</a:t>
            </a:r>
            <a:endParaRPr lang="en-US" sz="1500" dirty="0"/>
          </a:p>
          <a:p>
            <a:pPr marL="285750" indent="-285750">
              <a:buClr>
                <a:schemeClr val="accent6"/>
              </a:buClr>
              <a:buFont typeface="Arial" panose="020B0604020202020204" pitchFamily="34" charset="0"/>
              <a:buChar char="•"/>
            </a:pPr>
            <a:r>
              <a:rPr lang="en-US" sz="1500" dirty="0" smtClean="0">
                <a:latin typeface="Arial "/>
              </a:rPr>
              <a:t>The </a:t>
            </a:r>
            <a:r>
              <a:rPr lang="en-US" sz="1500" dirty="0">
                <a:latin typeface="Arial "/>
              </a:rPr>
              <a:t>provider, or their software vendor, must confirm </a:t>
            </a:r>
            <a:r>
              <a:rPr lang="en-US" sz="1500" dirty="0" smtClean="0">
                <a:latin typeface="Arial "/>
              </a:rPr>
              <a:t>that </a:t>
            </a:r>
            <a:r>
              <a:rPr lang="en-US" sz="1500" dirty="0">
                <a:latin typeface="Arial "/>
              </a:rPr>
              <a:t>the </a:t>
            </a:r>
            <a:r>
              <a:rPr lang="en-US" sz="1500" dirty="0" smtClean="0">
                <a:latin typeface="Arial "/>
              </a:rPr>
              <a:t>clearinghouse </a:t>
            </a:r>
            <a:r>
              <a:rPr lang="en-US" sz="1500" dirty="0">
                <a:latin typeface="Arial "/>
              </a:rPr>
              <a:t>is aware of </a:t>
            </a:r>
            <a:r>
              <a:rPr lang="en-US" sz="1500" dirty="0" smtClean="0">
                <a:latin typeface="Arial "/>
              </a:rPr>
              <a:t>testing initiative and </a:t>
            </a:r>
            <a:r>
              <a:rPr lang="en-US" sz="1500" dirty="0">
                <a:latin typeface="Arial "/>
              </a:rPr>
              <a:t>will support </a:t>
            </a:r>
            <a:r>
              <a:rPr lang="en-US" sz="1500" dirty="0" smtClean="0">
                <a:latin typeface="Arial "/>
              </a:rPr>
              <a:t>transmission of </a:t>
            </a:r>
            <a:r>
              <a:rPr lang="en-US" sz="1500" dirty="0">
                <a:latin typeface="Arial "/>
              </a:rPr>
              <a:t>the test file </a:t>
            </a:r>
            <a:r>
              <a:rPr lang="en-US" sz="1500" dirty="0" smtClean="0">
                <a:latin typeface="Arial "/>
              </a:rPr>
              <a:t> </a:t>
            </a:r>
          </a:p>
          <a:p>
            <a:pPr marL="742950" lvl="1" indent="-285750">
              <a:buClr>
                <a:schemeClr val="accent6"/>
              </a:buClr>
              <a:buFont typeface="Arial" panose="020B0604020202020204" pitchFamily="34" charset="0"/>
              <a:buChar char="•"/>
            </a:pPr>
            <a:r>
              <a:rPr lang="en-US" sz="1500" dirty="0" smtClean="0">
                <a:latin typeface="Arial "/>
              </a:rPr>
              <a:t>If </a:t>
            </a:r>
            <a:r>
              <a:rPr lang="en-US" sz="1500" dirty="0">
                <a:latin typeface="Arial "/>
              </a:rPr>
              <a:t>the </a:t>
            </a:r>
            <a:r>
              <a:rPr lang="en-US" sz="1500" dirty="0" smtClean="0">
                <a:latin typeface="Arial "/>
              </a:rPr>
              <a:t>clearinghouse </a:t>
            </a:r>
            <a:r>
              <a:rPr lang="en-US" sz="1500" dirty="0">
                <a:latin typeface="Arial "/>
              </a:rPr>
              <a:t>is unwilling or unable to support the provider for testing, the provider will be unable to </a:t>
            </a:r>
            <a:r>
              <a:rPr lang="en-US" sz="1500" dirty="0" smtClean="0">
                <a:latin typeface="Arial "/>
              </a:rPr>
              <a:t>test</a:t>
            </a:r>
            <a:endParaRPr lang="en-US" sz="1500" dirty="0">
              <a:latin typeface="Arial "/>
            </a:endParaRPr>
          </a:p>
          <a:p>
            <a:pPr marL="285750" indent="-285750">
              <a:buClr>
                <a:schemeClr val="accent6"/>
              </a:buClr>
              <a:buFont typeface="Arial" panose="020B0604020202020204" pitchFamily="34" charset="0"/>
              <a:buChar char="•"/>
            </a:pPr>
            <a:r>
              <a:rPr lang="en-US" sz="1500" dirty="0" smtClean="0">
                <a:latin typeface="Arial "/>
              </a:rPr>
              <a:t>Test </a:t>
            </a:r>
            <a:r>
              <a:rPr lang="en-US" sz="1500" dirty="0">
                <a:latin typeface="Arial "/>
              </a:rPr>
              <a:t>claims must be submitted </a:t>
            </a:r>
            <a:r>
              <a:rPr lang="en-US" sz="1500" dirty="0" smtClean="0">
                <a:latin typeface="Arial "/>
              </a:rPr>
              <a:t>electronically </a:t>
            </a:r>
          </a:p>
          <a:p>
            <a:pPr marL="742950" lvl="1" indent="-285750">
              <a:buClr>
                <a:schemeClr val="accent6"/>
              </a:buClr>
              <a:buFont typeface="Arial" panose="020B0604020202020204" pitchFamily="34" charset="0"/>
              <a:buChar char="•"/>
            </a:pPr>
            <a:r>
              <a:rPr lang="en-US" sz="1500" dirty="0">
                <a:latin typeface="Arial "/>
              </a:rPr>
              <a:t>O</a:t>
            </a:r>
            <a:r>
              <a:rPr lang="en-US" sz="1500" dirty="0" smtClean="0">
                <a:latin typeface="Arial "/>
              </a:rPr>
              <a:t>nly </a:t>
            </a:r>
            <a:r>
              <a:rPr lang="en-US" sz="1500" dirty="0">
                <a:latin typeface="Arial "/>
              </a:rPr>
              <a:t>837p / 837i electronic files </a:t>
            </a:r>
            <a:r>
              <a:rPr lang="en-US" sz="1500" dirty="0" smtClean="0">
                <a:latin typeface="Arial "/>
              </a:rPr>
              <a:t>sent via a clearinghouse will </a:t>
            </a:r>
            <a:r>
              <a:rPr lang="en-US" sz="1500" dirty="0">
                <a:latin typeface="Arial "/>
              </a:rPr>
              <a:t>be </a:t>
            </a:r>
            <a:r>
              <a:rPr lang="en-US" sz="1500" dirty="0" smtClean="0">
                <a:latin typeface="Arial "/>
              </a:rPr>
              <a:t>accepted</a:t>
            </a:r>
          </a:p>
          <a:p>
            <a:pPr marL="285750" indent="-285750">
              <a:buClr>
                <a:schemeClr val="accent6"/>
              </a:buClr>
              <a:buFont typeface="Arial" panose="020B0604020202020204" pitchFamily="34" charset="0"/>
              <a:buChar char="•"/>
            </a:pPr>
            <a:r>
              <a:rPr lang="en-US" sz="1500" dirty="0" smtClean="0">
                <a:latin typeface="Arial "/>
              </a:rPr>
              <a:t>Electronic </a:t>
            </a:r>
            <a:r>
              <a:rPr lang="en-US" sz="1500" dirty="0">
                <a:latin typeface="Arial "/>
              </a:rPr>
              <a:t>837p / 837i submissions require field ISA15 populated with “T”</a:t>
            </a:r>
          </a:p>
          <a:p>
            <a:pPr marL="285750" indent="-285750">
              <a:buClr>
                <a:schemeClr val="accent6"/>
              </a:buClr>
              <a:buFont typeface="Arial" panose="020B0604020202020204" pitchFamily="34" charset="0"/>
              <a:buChar char="•"/>
            </a:pPr>
            <a:r>
              <a:rPr lang="en-US" sz="1500" dirty="0" smtClean="0"/>
              <a:t>Use only assigned mock members and dates of service </a:t>
            </a:r>
            <a:r>
              <a:rPr lang="en-US" sz="1500" dirty="0"/>
              <a:t>provided by </a:t>
            </a:r>
            <a:r>
              <a:rPr lang="en-US" sz="1500" dirty="0" smtClean="0"/>
              <a:t>Optum</a:t>
            </a:r>
          </a:p>
          <a:p>
            <a:pPr marL="742950" lvl="2" indent="-285750">
              <a:buClr>
                <a:schemeClr val="accent6"/>
              </a:buClr>
              <a:buFont typeface="Arial" panose="020B0604020202020204" pitchFamily="34" charset="0"/>
              <a:buChar char="•"/>
            </a:pPr>
            <a:r>
              <a:rPr lang="en-US" sz="1500" dirty="0" smtClean="0"/>
              <a:t>Test claims using live members cannot be accepted</a:t>
            </a:r>
            <a:endParaRPr lang="en-US" sz="1500" dirty="0"/>
          </a:p>
          <a:p>
            <a:pPr marL="285750" indent="-285750">
              <a:buClr>
                <a:schemeClr val="accent6"/>
              </a:buClr>
              <a:buFont typeface="Arial" panose="020B0604020202020204" pitchFamily="34" charset="0"/>
              <a:buChar char="•"/>
            </a:pPr>
            <a:r>
              <a:rPr lang="en-US" sz="1500" dirty="0" smtClean="0"/>
              <a:t>Utilize Payer ID 87726</a:t>
            </a:r>
          </a:p>
          <a:p>
            <a:pPr marL="742950" lvl="1" indent="-285750">
              <a:buClr>
                <a:schemeClr val="accent6"/>
              </a:buClr>
              <a:buFont typeface="Arial" panose="020B0604020202020204" pitchFamily="34" charset="0"/>
              <a:buChar char="•"/>
            </a:pPr>
            <a:endParaRPr lang="en-US" sz="1600" dirty="0"/>
          </a:p>
        </p:txBody>
      </p:sp>
    </p:spTree>
    <p:extLst>
      <p:ext uri="{BB962C8B-B14F-4D97-AF65-F5344CB8AC3E}">
        <p14:creationId xmlns:p14="http://schemas.microsoft.com/office/powerpoint/2010/main" val="37932372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Common Billing &amp; Testing Issues</a:t>
            </a:r>
            <a:endParaRPr lang="en-US" dirty="0"/>
          </a:p>
        </p:txBody>
      </p:sp>
      <p:sp>
        <p:nvSpPr>
          <p:cNvPr id="3" name="Rectangle 2"/>
          <p:cNvSpPr/>
          <p:nvPr/>
        </p:nvSpPr>
        <p:spPr>
          <a:xfrm>
            <a:off x="457200" y="1143000"/>
            <a:ext cx="8229600" cy="4955203"/>
          </a:xfrm>
          <a:prstGeom prst="rect">
            <a:avLst/>
          </a:prstGeom>
        </p:spPr>
        <p:txBody>
          <a:bodyPr wrap="square">
            <a:spAutoFit/>
          </a:bodyPr>
          <a:lstStyle/>
          <a:p>
            <a:pPr lvl="1">
              <a:buClr>
                <a:schemeClr val="accent6"/>
              </a:buClr>
            </a:pPr>
            <a:endParaRPr lang="en-US" sz="1500" dirty="0"/>
          </a:p>
          <a:p>
            <a:pPr marL="742950" lvl="1" indent="-285750">
              <a:buClr>
                <a:schemeClr val="accent6"/>
              </a:buClr>
              <a:buFont typeface="Arial" panose="020B0604020202020204" pitchFamily="34" charset="0"/>
              <a:buChar char="•"/>
            </a:pPr>
            <a:r>
              <a:rPr lang="en-US" sz="1500" dirty="0" smtClean="0"/>
              <a:t>I</a:t>
            </a:r>
            <a:r>
              <a:rPr lang="en-US" sz="1500" dirty="0" smtClean="0">
                <a:latin typeface="Arial "/>
              </a:rPr>
              <a:t>naccurate or incomplete information on the “Claims Test Template”</a:t>
            </a:r>
          </a:p>
          <a:p>
            <a:pPr marL="742950" lvl="1" indent="-285750">
              <a:buClr>
                <a:schemeClr val="accent6"/>
              </a:buClr>
              <a:buFont typeface="Arial" panose="020B0604020202020204" pitchFamily="34" charset="0"/>
              <a:buChar char="•"/>
            </a:pPr>
            <a:endParaRPr lang="en-US" sz="1500" dirty="0" smtClean="0">
              <a:latin typeface="Arial "/>
            </a:endParaRPr>
          </a:p>
          <a:p>
            <a:pPr marL="742950" lvl="1" indent="-285750">
              <a:buClr>
                <a:schemeClr val="accent6"/>
              </a:buClr>
              <a:buFont typeface="Arial" panose="020B0604020202020204" pitchFamily="34" charset="0"/>
              <a:buChar char="•"/>
            </a:pPr>
            <a:r>
              <a:rPr lang="en-US" sz="1500" dirty="0" smtClean="0">
                <a:latin typeface="Arial "/>
              </a:rPr>
              <a:t>Not using assigned mock members and/or assigned dates of service</a:t>
            </a:r>
          </a:p>
          <a:p>
            <a:pPr marL="742950" lvl="1" indent="-285750">
              <a:buClr>
                <a:schemeClr val="accent6"/>
              </a:buClr>
              <a:buFont typeface="Arial" panose="020B0604020202020204" pitchFamily="34" charset="0"/>
              <a:buChar char="•"/>
            </a:pPr>
            <a:endParaRPr lang="en-US" sz="1500" dirty="0" smtClean="0">
              <a:latin typeface="Arial "/>
            </a:endParaRPr>
          </a:p>
          <a:p>
            <a:pPr marL="742950" lvl="1" indent="-285750">
              <a:buClr>
                <a:schemeClr val="accent6"/>
              </a:buClr>
              <a:buFont typeface="Arial" panose="020B0604020202020204" pitchFamily="34" charset="0"/>
              <a:buChar char="•"/>
            </a:pPr>
            <a:r>
              <a:rPr lang="en-US" sz="1500" dirty="0" smtClean="0">
                <a:latin typeface="Arial "/>
              </a:rPr>
              <a:t>Confirmation of clearinghouse participation</a:t>
            </a:r>
          </a:p>
          <a:p>
            <a:pPr marL="742950" lvl="1" indent="-285750">
              <a:buClr>
                <a:schemeClr val="accent6"/>
              </a:buClr>
              <a:buFont typeface="Arial" panose="020B0604020202020204" pitchFamily="34" charset="0"/>
              <a:buChar char="•"/>
            </a:pPr>
            <a:endParaRPr lang="en-US" sz="1500" dirty="0" smtClean="0">
              <a:latin typeface="Arial "/>
            </a:endParaRPr>
          </a:p>
          <a:p>
            <a:pPr marL="742950" lvl="1" indent="-285750">
              <a:buClr>
                <a:schemeClr val="accent6"/>
              </a:buClr>
              <a:buFont typeface="Arial" panose="020B0604020202020204" pitchFamily="34" charset="0"/>
              <a:buChar char="•"/>
            </a:pPr>
            <a:r>
              <a:rPr lang="en-US" sz="1500" dirty="0">
                <a:latin typeface="Arial "/>
              </a:rPr>
              <a:t>Correct coding combinations for specific services (code/modifier(s</a:t>
            </a:r>
            <a:r>
              <a:rPr lang="en-US" sz="1500" dirty="0" smtClean="0">
                <a:latin typeface="Arial "/>
              </a:rPr>
              <a:t>))</a:t>
            </a:r>
          </a:p>
          <a:p>
            <a:pPr marL="285750" indent="-285750">
              <a:buClr>
                <a:schemeClr val="accent6"/>
              </a:buClr>
              <a:buFont typeface="Arial" panose="020B0604020202020204" pitchFamily="34" charset="0"/>
              <a:buChar char="•"/>
            </a:pPr>
            <a:endParaRPr lang="en-US" sz="1500" dirty="0">
              <a:latin typeface="Arial "/>
            </a:endParaRPr>
          </a:p>
          <a:p>
            <a:pPr marL="742950" lvl="1" indent="-285750">
              <a:buClr>
                <a:schemeClr val="accent6"/>
              </a:buClr>
              <a:buFont typeface="Arial" panose="020B0604020202020204" pitchFamily="34" charset="0"/>
              <a:buChar char="•"/>
            </a:pPr>
            <a:r>
              <a:rPr lang="en-US" sz="1500" dirty="0">
                <a:latin typeface="Arial "/>
              </a:rPr>
              <a:t>Submit rendering NPI at the claim line level in loop </a:t>
            </a:r>
            <a:r>
              <a:rPr lang="en-US" sz="1500" dirty="0" smtClean="0">
                <a:latin typeface="Arial "/>
              </a:rPr>
              <a:t>2420A</a:t>
            </a:r>
          </a:p>
          <a:p>
            <a:pPr marL="1200150" lvl="2" indent="-285750">
              <a:buClr>
                <a:schemeClr val="accent6"/>
              </a:buClr>
              <a:buFont typeface="Arial" panose="020B0604020202020204" pitchFamily="34" charset="0"/>
              <a:buChar char="•"/>
            </a:pPr>
            <a:r>
              <a:rPr lang="en-US" sz="1500" b="1" dirty="0">
                <a:solidFill>
                  <a:schemeClr val="bg2">
                    <a:lumMod val="50000"/>
                  </a:schemeClr>
                </a:solidFill>
                <a:hlinkClick r:id="rId2"/>
              </a:rPr>
              <a:t>http://bh.medicaid.ohio.gov/manuals</a:t>
            </a:r>
            <a:r>
              <a:rPr lang="en-US" sz="1500" b="1" dirty="0">
                <a:solidFill>
                  <a:schemeClr val="bg2">
                    <a:lumMod val="50000"/>
                  </a:schemeClr>
                </a:solidFill>
              </a:rPr>
              <a:t> </a:t>
            </a:r>
            <a:r>
              <a:rPr lang="en-US" sz="1500" dirty="0">
                <a:solidFill>
                  <a:schemeClr val="bg2">
                    <a:lumMod val="50000"/>
                  </a:schemeClr>
                </a:solidFill>
              </a:rPr>
              <a:t>Reference EDI/IT Q&amp;A document / PDF located under IT resources (Final). NOTE: Pages 14-17 show 837P Submission examples</a:t>
            </a:r>
          </a:p>
          <a:p>
            <a:pPr lvl="1">
              <a:buClr>
                <a:schemeClr val="accent6"/>
              </a:buClr>
            </a:pPr>
            <a:endParaRPr lang="en-US" sz="1500" dirty="0" smtClean="0">
              <a:latin typeface="Arial "/>
            </a:endParaRPr>
          </a:p>
          <a:p>
            <a:pPr lvl="1">
              <a:buClr>
                <a:schemeClr val="accent6"/>
              </a:buClr>
            </a:pPr>
            <a:endParaRPr lang="en-US" sz="1500" dirty="0">
              <a:latin typeface="Arial "/>
            </a:endParaRPr>
          </a:p>
          <a:p>
            <a:pPr lvl="1">
              <a:buClr>
                <a:schemeClr val="accent6"/>
              </a:buClr>
            </a:pPr>
            <a:endParaRPr lang="en-US" sz="1500" dirty="0" smtClean="0">
              <a:latin typeface="Arial "/>
            </a:endParaRPr>
          </a:p>
          <a:p>
            <a:pPr lvl="1" algn="ctr">
              <a:buClr>
                <a:schemeClr val="accent6"/>
              </a:buClr>
            </a:pPr>
            <a:r>
              <a:rPr lang="en-US" sz="1500" dirty="0" smtClean="0">
                <a:latin typeface="Arial "/>
              </a:rPr>
              <a:t>Stay alert with </a:t>
            </a:r>
            <a:r>
              <a:rPr lang="en-US" sz="1600" dirty="0"/>
              <a:t>Ohio Medicaid and MyCare Specific </a:t>
            </a:r>
            <a:r>
              <a:rPr lang="en-US" sz="1600" dirty="0" smtClean="0"/>
              <a:t>News:</a:t>
            </a:r>
            <a:r>
              <a:rPr lang="en-US" sz="1500" dirty="0" smtClean="0">
                <a:latin typeface="Arial "/>
              </a:rPr>
              <a:t> </a:t>
            </a:r>
            <a:r>
              <a:rPr lang="en-US" sz="1500" dirty="0">
                <a:latin typeface="Arial "/>
                <a:hlinkClick r:id="rId3"/>
              </a:rPr>
              <a:t>https://</a:t>
            </a:r>
            <a:r>
              <a:rPr lang="en-US" sz="1500" dirty="0" smtClean="0">
                <a:latin typeface="Arial "/>
                <a:hlinkClick r:id="rId3"/>
              </a:rPr>
              <a:t>www.providerexpress.com/content/ope-provexpr/us/en/our-network/welcomeNtwk/wOH.html</a:t>
            </a:r>
            <a:endParaRPr lang="en-US" sz="1500" dirty="0"/>
          </a:p>
          <a:p>
            <a:pPr marL="285750" indent="-285750">
              <a:buClr>
                <a:schemeClr val="accent6"/>
              </a:buClr>
              <a:buFont typeface="Arial" panose="020B0604020202020204" pitchFamily="34" charset="0"/>
              <a:buChar char="•"/>
            </a:pPr>
            <a:endParaRPr lang="en-US" sz="1500" dirty="0" smtClean="0"/>
          </a:p>
          <a:p>
            <a:pPr marL="285750" indent="-285750">
              <a:buClr>
                <a:schemeClr val="accent6"/>
              </a:buClr>
              <a:buFont typeface="Arial" panose="020B0604020202020204" pitchFamily="34" charset="0"/>
              <a:buChar char="•"/>
            </a:pPr>
            <a:endParaRPr lang="en-US" sz="1500" dirty="0"/>
          </a:p>
        </p:txBody>
      </p:sp>
    </p:spTree>
    <p:extLst>
      <p:ext uri="{BB962C8B-B14F-4D97-AF65-F5344CB8AC3E}">
        <p14:creationId xmlns:p14="http://schemas.microsoft.com/office/powerpoint/2010/main" val="16111928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ptum Standard 2017">
  <a:themeElements>
    <a:clrScheme name="Custom 1">
      <a:dk1>
        <a:srgbClr val="55565A"/>
      </a:dk1>
      <a:lt1>
        <a:srgbClr val="FFFFFF"/>
      </a:lt1>
      <a:dk2>
        <a:srgbClr val="55565A"/>
      </a:dk2>
      <a:lt2>
        <a:srgbClr val="FFFFFF"/>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xmlns="" name="Optum Template Standard - 2017 - 07.17.17.potx" id="{C39B315F-E85D-43A3-9328-CD1941EC451E}" vid="{41A285A3-CDD9-43C3-A1DE-8F1659166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8E6CAA81EF3A44BA4646087124E6A2" ma:contentTypeVersion="1" ma:contentTypeDescription="Create a new document." ma:contentTypeScope="" ma:versionID="672be685ca0a56a5272b13b223a2a58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61008-FA8B-4812-893A-2C97FA38714D}">
  <ds:schemaRefs>
    <ds:schemaRef ds:uri="http://schemas.microsoft.com/sharepoint/v3/contenttype/forms"/>
  </ds:schemaRefs>
</ds:datastoreItem>
</file>

<file path=customXml/itemProps2.xml><?xml version="1.0" encoding="utf-8"?>
<ds:datastoreItem xmlns:ds="http://schemas.openxmlformats.org/officeDocument/2006/customXml" ds:itemID="{AC93C13E-E258-41A0-BBD1-F980043E5914}">
  <ds:schemaRef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sharepoint/v3"/>
    <ds:schemaRef ds:uri="http://schemas.microsoft.com/office/2006/metadata/properti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1D9B3083-11CE-469C-8D25-1817FC7EB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1341</TotalTime>
  <Words>1127</Words>
  <Application>Microsoft Office PowerPoint</Application>
  <PresentationFormat>On-screen Show (4:3)</PresentationFormat>
  <Paragraphs>179</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Optum Standard 2017</vt:lpstr>
      <vt:lpstr>Worksheet</vt:lpstr>
      <vt:lpstr>PowerPoint Presentation</vt:lpstr>
      <vt:lpstr>Introductions &amp; Agenda</vt:lpstr>
      <vt:lpstr>  Behavioral Health Redesign and Medicaid Carve-In</vt:lpstr>
      <vt:lpstr>Claims Testing Objective</vt:lpstr>
      <vt:lpstr>Process Overview </vt:lpstr>
      <vt:lpstr>Process Overview Cont’d</vt:lpstr>
      <vt:lpstr>Test Data Flow (Managed Gateway Deployment)</vt:lpstr>
      <vt:lpstr>Testing Standards &amp; Requirements</vt:lpstr>
      <vt:lpstr>Common Billing &amp; Testing Issues</vt:lpstr>
      <vt:lpstr> Contact Information</vt:lpstr>
      <vt:lpstr>PowerPoint Presentation</vt:lpstr>
      <vt:lpstr>PowerPoint Presentation</vt:lpstr>
      <vt:lpstr>Ohio Medicaid Carve-In Claims Testing FAQ’s</vt:lpstr>
      <vt:lpstr>Ohio Medicaid Carve-In Claims Testing FAQ’s</vt:lpstr>
      <vt:lpstr>Ohio Medicaid Carve-In Claims Testing FAQ’s</vt:lpstr>
      <vt:lpstr>Ohio Medicaid Carve-In Claims Testing FAQ’s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Optum PowerPoint template - 2017</dc:title>
  <dc:creator>Sandra Johnson</dc:creator>
  <cp:lastModifiedBy>Carrie </cp:lastModifiedBy>
  <cp:revision>59</cp:revision>
  <dcterms:created xsi:type="dcterms:W3CDTF">2017-05-18T19:46:44Z</dcterms:created>
  <dcterms:modified xsi:type="dcterms:W3CDTF">2018-02-21T18:21:43Z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0x010100148E6CAA81EF3A44BA4646087124E6A2</vt:lpwstr>
  </property>
</Properties>
</file>